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9" r:id="rId5"/>
    <p:sldMasterId id="2147483784" r:id="rId6"/>
    <p:sldMasterId id="2147483832" r:id="rId7"/>
    <p:sldMasterId id="2147483835" r:id="rId8"/>
  </p:sldMasterIdLst>
  <p:notesMasterIdLst>
    <p:notesMasterId r:id="rId97"/>
  </p:notesMasterIdLst>
  <p:sldIdLst>
    <p:sldId id="6314" r:id="rId9"/>
    <p:sldId id="974" r:id="rId10"/>
    <p:sldId id="2147470879" r:id="rId11"/>
    <p:sldId id="2147470880" r:id="rId12"/>
    <p:sldId id="2147470755" r:id="rId13"/>
    <p:sldId id="2147470881" r:id="rId14"/>
    <p:sldId id="2147470896" r:id="rId15"/>
    <p:sldId id="2147470897" r:id="rId16"/>
    <p:sldId id="2147470890" r:id="rId17"/>
    <p:sldId id="2147470884" r:id="rId18"/>
    <p:sldId id="2147470886" r:id="rId19"/>
    <p:sldId id="939" r:id="rId20"/>
    <p:sldId id="2147470887" r:id="rId21"/>
    <p:sldId id="6315" r:id="rId22"/>
    <p:sldId id="2147470889" r:id="rId23"/>
    <p:sldId id="2147470891" r:id="rId24"/>
    <p:sldId id="2147470885" r:id="rId25"/>
    <p:sldId id="2147470931" r:id="rId26"/>
    <p:sldId id="6307" r:id="rId27"/>
    <p:sldId id="549" r:id="rId28"/>
    <p:sldId id="2147470895" r:id="rId29"/>
    <p:sldId id="2147470747" r:id="rId30"/>
    <p:sldId id="2147473187" r:id="rId31"/>
    <p:sldId id="2147470927" r:id="rId32"/>
    <p:sldId id="2147473186" r:id="rId33"/>
    <p:sldId id="2147470930" r:id="rId34"/>
    <p:sldId id="2147470928" r:id="rId35"/>
    <p:sldId id="2147470929" r:id="rId36"/>
    <p:sldId id="2147470893" r:id="rId37"/>
    <p:sldId id="2147470892" r:id="rId38"/>
    <p:sldId id="2147470898" r:id="rId39"/>
    <p:sldId id="2147470905" r:id="rId40"/>
    <p:sldId id="2147473188" r:id="rId41"/>
    <p:sldId id="2147470904" r:id="rId42"/>
    <p:sldId id="260" r:id="rId43"/>
    <p:sldId id="2147470919" r:id="rId44"/>
    <p:sldId id="2147470883" r:id="rId45"/>
    <p:sldId id="2147470920" r:id="rId46"/>
    <p:sldId id="2147470923" r:id="rId47"/>
    <p:sldId id="6378" r:id="rId48"/>
    <p:sldId id="2147470925" r:id="rId49"/>
    <p:sldId id="2147470900" r:id="rId50"/>
    <p:sldId id="2147470926" r:id="rId51"/>
    <p:sldId id="2147470924" r:id="rId52"/>
    <p:sldId id="2147470903" r:id="rId53"/>
    <p:sldId id="2147470906" r:id="rId54"/>
    <p:sldId id="2147470914" r:id="rId55"/>
    <p:sldId id="2147470932" r:id="rId56"/>
    <p:sldId id="2147375839" r:id="rId57"/>
    <p:sldId id="2147470913" r:id="rId58"/>
    <p:sldId id="2147470915" r:id="rId59"/>
    <p:sldId id="2147470933" r:id="rId60"/>
    <p:sldId id="2147470911" r:id="rId61"/>
    <p:sldId id="2147470908" r:id="rId62"/>
    <p:sldId id="2147470934" r:id="rId63"/>
    <p:sldId id="2147470909" r:id="rId64"/>
    <p:sldId id="2147470910" r:id="rId65"/>
    <p:sldId id="2147470912" r:id="rId66"/>
    <p:sldId id="2147375837" r:id="rId67"/>
    <p:sldId id="2147375838" r:id="rId68"/>
    <p:sldId id="2147470935" r:id="rId69"/>
    <p:sldId id="2147473162" r:id="rId70"/>
    <p:sldId id="2147473178" r:id="rId71"/>
    <p:sldId id="2147473171" r:id="rId72"/>
    <p:sldId id="2147473172" r:id="rId73"/>
    <p:sldId id="2147473174" r:id="rId74"/>
    <p:sldId id="2147473173" r:id="rId75"/>
    <p:sldId id="2147473168" r:id="rId76"/>
    <p:sldId id="2147473169" r:id="rId77"/>
    <p:sldId id="2147473170" r:id="rId78"/>
    <p:sldId id="2147473175" r:id="rId79"/>
    <p:sldId id="2147473176" r:id="rId80"/>
    <p:sldId id="2147473177" r:id="rId81"/>
    <p:sldId id="6360" r:id="rId82"/>
    <p:sldId id="6331" r:id="rId83"/>
    <p:sldId id="6342" r:id="rId84"/>
    <p:sldId id="2147473167" r:id="rId85"/>
    <p:sldId id="2147473179" r:id="rId86"/>
    <p:sldId id="2147470816" r:id="rId87"/>
    <p:sldId id="2147473185" r:id="rId88"/>
    <p:sldId id="327" r:id="rId89"/>
    <p:sldId id="2147473181" r:id="rId90"/>
    <p:sldId id="2147473180" r:id="rId91"/>
    <p:sldId id="2147473184" r:id="rId92"/>
    <p:sldId id="2147473182" r:id="rId93"/>
    <p:sldId id="362" r:id="rId94"/>
    <p:sldId id="2147473183" r:id="rId95"/>
    <p:sldId id="541" r:id="rId9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16E8D97-4C9C-4F96-B854-ECC247929B5C}">
          <p14:sldIdLst>
            <p14:sldId id="6314"/>
            <p14:sldId id="974"/>
            <p14:sldId id="2147470879"/>
            <p14:sldId id="2147470880"/>
            <p14:sldId id="2147470755"/>
            <p14:sldId id="2147470881"/>
            <p14:sldId id="2147470896"/>
            <p14:sldId id="2147470897"/>
            <p14:sldId id="2147470890"/>
            <p14:sldId id="2147470884"/>
            <p14:sldId id="2147470886"/>
            <p14:sldId id="939"/>
            <p14:sldId id="2147470887"/>
            <p14:sldId id="6315"/>
          </p14:sldIdLst>
        </p14:section>
        <p14:section name="Pack 2" id="{1C7C7F6C-741D-483E-A648-E167C76FD7CD}">
          <p14:sldIdLst>
            <p14:sldId id="2147470889"/>
            <p14:sldId id="2147470891"/>
            <p14:sldId id="2147470885"/>
            <p14:sldId id="2147470931"/>
            <p14:sldId id="6307"/>
            <p14:sldId id="549"/>
            <p14:sldId id="2147470895"/>
            <p14:sldId id="2147470747"/>
            <p14:sldId id="2147473187"/>
          </p14:sldIdLst>
        </p14:section>
        <p14:section name="privilege" id="{B0720CFC-15A7-4819-BEBD-41037F8DA7F3}">
          <p14:sldIdLst>
            <p14:sldId id="2147470927"/>
            <p14:sldId id="2147473186"/>
            <p14:sldId id="2147470930"/>
            <p14:sldId id="2147470928"/>
            <p14:sldId id="2147470929"/>
            <p14:sldId id="2147470893"/>
            <p14:sldId id="2147470892"/>
            <p14:sldId id="2147470898"/>
            <p14:sldId id="2147470905"/>
            <p14:sldId id="2147473188"/>
          </p14:sldIdLst>
        </p14:section>
        <p14:section name="Racism &amp; Microagression" id="{34972AE7-CD1B-9D42-BC61-F759FD79E92F}">
          <p14:sldIdLst>
            <p14:sldId id="2147470904"/>
            <p14:sldId id="260"/>
            <p14:sldId id="2147470919"/>
            <p14:sldId id="2147470883"/>
            <p14:sldId id="2147470920"/>
            <p14:sldId id="2147470923"/>
            <p14:sldId id="6378"/>
            <p14:sldId id="2147470925"/>
            <p14:sldId id="2147470900"/>
            <p14:sldId id="2147470926"/>
            <p14:sldId id="2147470924"/>
            <p14:sldId id="2147470903"/>
          </p14:sldIdLst>
        </p14:section>
        <p14:section name="Hidden Disabilities" id="{BBE6B0B1-849B-4FE3-9E64-9D2622128F30}">
          <p14:sldIdLst>
            <p14:sldId id="2147470906"/>
            <p14:sldId id="2147470914"/>
            <p14:sldId id="2147470932"/>
            <p14:sldId id="2147375839"/>
            <p14:sldId id="2147470913"/>
            <p14:sldId id="2147470915"/>
            <p14:sldId id="2147470933"/>
            <p14:sldId id="2147470911"/>
            <p14:sldId id="2147470908"/>
            <p14:sldId id="2147470934"/>
            <p14:sldId id="2147470909"/>
            <p14:sldId id="2147470910"/>
            <p14:sldId id="2147470912"/>
            <p14:sldId id="2147375837"/>
            <p14:sldId id="2147375838"/>
          </p14:sldIdLst>
        </p14:section>
        <p14:section name="LGBTQ+" id="{2F6DBBA4-867C-4334-A079-0B521340A59B}">
          <p14:sldIdLst>
            <p14:sldId id="2147470935"/>
            <p14:sldId id="2147473162"/>
            <p14:sldId id="2147473178"/>
            <p14:sldId id="2147473171"/>
            <p14:sldId id="2147473172"/>
            <p14:sldId id="2147473174"/>
            <p14:sldId id="2147473173"/>
            <p14:sldId id="2147473168"/>
            <p14:sldId id="2147473169"/>
            <p14:sldId id="2147473170"/>
            <p14:sldId id="2147473175"/>
            <p14:sldId id="2147473176"/>
            <p14:sldId id="2147473177"/>
            <p14:sldId id="6360"/>
            <p14:sldId id="6331"/>
            <p14:sldId id="6342"/>
            <p14:sldId id="2147473167"/>
          </p14:sldIdLst>
        </p14:section>
        <p14:section name="Gender Diversity" id="{C8A0B260-3B45-48B3-8EB9-63DB626FF491}">
          <p14:sldIdLst>
            <p14:sldId id="2147473179"/>
            <p14:sldId id="2147470816"/>
            <p14:sldId id="2147473185"/>
            <p14:sldId id="327"/>
            <p14:sldId id="2147473181"/>
            <p14:sldId id="2147473180"/>
            <p14:sldId id="2147473184"/>
            <p14:sldId id="2147473182"/>
            <p14:sldId id="362"/>
            <p14:sldId id="2147473183"/>
            <p14:sldId id="54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941306-382D-E14E-AF91-E353A747B85D}" name="Idini Luca" initials="IL" userId="S::LUCA.IDINI@dssmith.com::7b25da84-cf7d-406e-b0c5-4cff3b388328" providerId="AD"/>
  <p188:author id="{4D8A032C-D930-2E63-4DE7-46B2318CAAEA}" name="Mattie Keessen" initials="MK" userId="S::mattie.keessen@dssmith.com::ffb6ee9b-7cf6-494e-af27-334c93274082" providerId="AD"/>
  <p188:author id="{2302106E-171C-0ACD-74B3-FF53117E0B90}" name="Jessica Heap" initials="JH" userId="S::Jessica.Heap@dssmith.com::4d6f21f4-2813-4ec6-b03d-a03932b8e043" providerId="AD"/>
  <p188:author id="{93609ECF-CB25-928F-A130-1BC9BFC34716}" name="Tamura Paula" initials="TP" userId="S::Paula.Tamura@dssmith.com::65aec40e-85d0-48fa-b331-24781c7ab187" providerId="AD"/>
  <p188:author id="{09A041E6-D6C9-16D7-10C3-460A7B79C462}" name="Shannon Jankari" initials="SJ" userId="S::Shannon.Jankari@dssmith.com::42f1e2a6-5627-4f17-9f89-b02ada54016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ncock Ann-Louise" initials="HA" lastIdx="42" clrIdx="0">
    <p:extLst>
      <p:ext uri="{19B8F6BF-5375-455C-9EA6-DF929625EA0E}">
        <p15:presenceInfo xmlns:p15="http://schemas.microsoft.com/office/powerpoint/2012/main" userId="S::Ann-Louise.Hancock@dssmith.com::43235f1e-edcc-43fa-9782-ec42b7284a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900"/>
    <a:srgbClr val="4D4D4D"/>
    <a:srgbClr val="98B8C5"/>
    <a:srgbClr val="DBEEF5"/>
    <a:srgbClr val="DAEDF3"/>
    <a:srgbClr val="D3E5EF"/>
    <a:srgbClr val="BFBFBF"/>
    <a:srgbClr val="8F8F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3C8B26-92D0-4886-9E5A-842C7EACBFFD}" v="14" dt="2024-04-30T08:27:05.8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notesMaster" Target="notesMasters/notesMaster1.xml"/><Relationship Id="rId104"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viewProps" Target="viewProps.xml"/><Relationship Id="rId105"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ie" userId="ffb6ee9b-7cf6-494e-af27-334c93274082" providerId="ADAL" clId="{983C8B26-92D0-4886-9E5A-842C7EACBFFD}"/>
    <pc:docChg chg="undo custSel addSld delSld modSld sldOrd addSection modSection">
      <pc:chgData name="Mattie" userId="ffb6ee9b-7cf6-494e-af27-334c93274082" providerId="ADAL" clId="{983C8B26-92D0-4886-9E5A-842C7EACBFFD}" dt="2024-04-25T12:24:29.005" v="75" actId="20577"/>
      <pc:docMkLst>
        <pc:docMk/>
      </pc:docMkLst>
      <pc:sldChg chg="del">
        <pc:chgData name="Mattie" userId="ffb6ee9b-7cf6-494e-af27-334c93274082" providerId="ADAL" clId="{983C8B26-92D0-4886-9E5A-842C7EACBFFD}" dt="2024-04-25T12:19:06.932" v="12" actId="47"/>
        <pc:sldMkLst>
          <pc:docMk/>
          <pc:sldMk cId="1635131107" sldId="6325"/>
        </pc:sldMkLst>
      </pc:sldChg>
      <pc:sldChg chg="modSp mod">
        <pc:chgData name="Mattie" userId="ffb6ee9b-7cf6-494e-af27-334c93274082" providerId="ADAL" clId="{983C8B26-92D0-4886-9E5A-842C7EACBFFD}" dt="2024-04-25T12:20:18.154" v="41" actId="20577"/>
        <pc:sldMkLst>
          <pc:docMk/>
          <pc:sldMk cId="4092711989" sldId="2147470912"/>
        </pc:sldMkLst>
        <pc:spChg chg="mod">
          <ac:chgData name="Mattie" userId="ffb6ee9b-7cf6-494e-af27-334c93274082" providerId="ADAL" clId="{983C8B26-92D0-4886-9E5A-842C7EACBFFD}" dt="2024-04-25T12:20:18.154" v="41" actId="20577"/>
          <ac:spMkLst>
            <pc:docMk/>
            <pc:sldMk cId="4092711989" sldId="2147470912"/>
            <ac:spMk id="9" creationId="{6ADAD1B3-BBC8-689C-E51E-440EEF84DADD}"/>
          </ac:spMkLst>
        </pc:spChg>
      </pc:sldChg>
      <pc:sldChg chg="modSp mod modClrScheme chgLayout">
        <pc:chgData name="Mattie" userId="ffb6ee9b-7cf6-494e-af27-334c93274082" providerId="ADAL" clId="{983C8B26-92D0-4886-9E5A-842C7EACBFFD}" dt="2024-04-25T12:20:57.856" v="45" actId="26606"/>
        <pc:sldMkLst>
          <pc:docMk/>
          <pc:sldMk cId="1443241153" sldId="2147473162"/>
        </pc:sldMkLst>
        <pc:spChg chg="mod">
          <ac:chgData name="Mattie" userId="ffb6ee9b-7cf6-494e-af27-334c93274082" providerId="ADAL" clId="{983C8B26-92D0-4886-9E5A-842C7EACBFFD}" dt="2024-04-25T12:20:57.856" v="45" actId="26606"/>
          <ac:spMkLst>
            <pc:docMk/>
            <pc:sldMk cId="1443241153" sldId="2147473162"/>
            <ac:spMk id="2" creationId="{35F7C442-EBE2-CF28-D16C-DFD003B5B442}"/>
          </ac:spMkLst>
        </pc:spChg>
        <pc:spChg chg="mod">
          <ac:chgData name="Mattie" userId="ffb6ee9b-7cf6-494e-af27-334c93274082" providerId="ADAL" clId="{983C8B26-92D0-4886-9E5A-842C7EACBFFD}" dt="2024-04-25T12:20:57.856" v="45" actId="26606"/>
          <ac:spMkLst>
            <pc:docMk/>
            <pc:sldMk cId="1443241153" sldId="2147473162"/>
            <ac:spMk id="3" creationId="{6C1C652C-AA92-1F26-2738-B1DCFBA1E706}"/>
          </ac:spMkLst>
        </pc:spChg>
        <pc:spChg chg="mod ord">
          <ac:chgData name="Mattie" userId="ffb6ee9b-7cf6-494e-af27-334c93274082" providerId="ADAL" clId="{983C8B26-92D0-4886-9E5A-842C7EACBFFD}" dt="2024-04-25T12:20:57.856" v="45" actId="26606"/>
          <ac:spMkLst>
            <pc:docMk/>
            <pc:sldMk cId="1443241153" sldId="2147473162"/>
            <ac:spMk id="38" creationId="{F1662BE9-5C4D-305F-BDB2-9D70772CDEF5}"/>
          </ac:spMkLst>
        </pc:spChg>
        <pc:picChg chg="mod">
          <ac:chgData name="Mattie" userId="ffb6ee9b-7cf6-494e-af27-334c93274082" providerId="ADAL" clId="{983C8B26-92D0-4886-9E5A-842C7EACBFFD}" dt="2024-04-25T12:20:57.856" v="45" actId="26606"/>
          <ac:picMkLst>
            <pc:docMk/>
            <pc:sldMk cId="1443241153" sldId="2147473162"/>
            <ac:picMk id="1026" creationId="{DB68D94D-78CF-7178-3FE5-E60500851240}"/>
          </ac:picMkLst>
        </pc:picChg>
      </pc:sldChg>
      <pc:sldChg chg="addSp delSp modSp add mod ord">
        <pc:chgData name="Mattie" userId="ffb6ee9b-7cf6-494e-af27-334c93274082" providerId="ADAL" clId="{983C8B26-92D0-4886-9E5A-842C7EACBFFD}" dt="2024-04-25T12:20:32.578" v="43"/>
        <pc:sldMkLst>
          <pc:docMk/>
          <pc:sldMk cId="1759404023" sldId="2147473177"/>
        </pc:sldMkLst>
        <pc:spChg chg="mod ord">
          <ac:chgData name="Mattie" userId="ffb6ee9b-7cf6-494e-af27-334c93274082" providerId="ADAL" clId="{983C8B26-92D0-4886-9E5A-842C7EACBFFD}" dt="2024-04-25T12:20:08.947" v="31" actId="20577"/>
          <ac:spMkLst>
            <pc:docMk/>
            <pc:sldMk cId="1759404023" sldId="2147473177"/>
            <ac:spMk id="4" creationId="{78995BEA-5B96-2950-30E9-E2E869344E62}"/>
          </ac:spMkLst>
        </pc:spChg>
        <pc:picChg chg="add del mod">
          <ac:chgData name="Mattie" userId="ffb6ee9b-7cf6-494e-af27-334c93274082" providerId="ADAL" clId="{983C8B26-92D0-4886-9E5A-842C7EACBFFD}" dt="2024-04-25T12:19:45.353" v="16" actId="478"/>
          <ac:picMkLst>
            <pc:docMk/>
            <pc:sldMk cId="1759404023" sldId="2147473177"/>
            <ac:picMk id="5" creationId="{D5831F2F-A16B-E27B-506D-33EC861F1867}"/>
          </ac:picMkLst>
        </pc:picChg>
        <pc:picChg chg="del">
          <ac:chgData name="Mattie" userId="ffb6ee9b-7cf6-494e-af27-334c93274082" providerId="ADAL" clId="{983C8B26-92D0-4886-9E5A-842C7EACBFFD}" dt="2024-04-25T12:19:16.069" v="13" actId="478"/>
          <ac:picMkLst>
            <pc:docMk/>
            <pc:sldMk cId="1759404023" sldId="2147473177"/>
            <ac:picMk id="6" creationId="{A952EF23-A5C0-74C6-6373-1216A40D0758}"/>
          </ac:picMkLst>
        </pc:picChg>
        <pc:picChg chg="add mod">
          <ac:chgData name="Mattie" userId="ffb6ee9b-7cf6-494e-af27-334c93274082" providerId="ADAL" clId="{983C8B26-92D0-4886-9E5A-842C7EACBFFD}" dt="2024-04-25T12:19:58.091" v="21" actId="26606"/>
          <ac:picMkLst>
            <pc:docMk/>
            <pc:sldMk cId="1759404023" sldId="2147473177"/>
            <ac:picMk id="7" creationId="{9DA0831B-F194-ED4F-B5DA-CD8CD0A9E165}"/>
          </ac:picMkLst>
        </pc:picChg>
      </pc:sldChg>
      <pc:sldChg chg="modSp add mod modClrScheme chgLayout">
        <pc:chgData name="Mattie" userId="ffb6ee9b-7cf6-494e-af27-334c93274082" providerId="ADAL" clId="{983C8B26-92D0-4886-9E5A-842C7EACBFFD}" dt="2024-04-25T12:24:29.005" v="75" actId="20577"/>
        <pc:sldMkLst>
          <pc:docMk/>
          <pc:sldMk cId="1044683506" sldId="2147473178"/>
        </pc:sldMkLst>
        <pc:spChg chg="mod">
          <ac:chgData name="Mattie" userId="ffb6ee9b-7cf6-494e-af27-334c93274082" providerId="ADAL" clId="{983C8B26-92D0-4886-9E5A-842C7EACBFFD}" dt="2024-04-25T12:21:07.128" v="47" actId="26606"/>
          <ac:spMkLst>
            <pc:docMk/>
            <pc:sldMk cId="1044683506" sldId="2147473178"/>
            <ac:spMk id="2" creationId="{35F7C442-EBE2-CF28-D16C-DFD003B5B442}"/>
          </ac:spMkLst>
        </pc:spChg>
        <pc:spChg chg="mod">
          <ac:chgData name="Mattie" userId="ffb6ee9b-7cf6-494e-af27-334c93274082" providerId="ADAL" clId="{983C8B26-92D0-4886-9E5A-842C7EACBFFD}" dt="2024-04-25T12:21:07.128" v="47" actId="26606"/>
          <ac:spMkLst>
            <pc:docMk/>
            <pc:sldMk cId="1044683506" sldId="2147473178"/>
            <ac:spMk id="3" creationId="{6C1C652C-AA92-1F26-2738-B1DCFBA1E706}"/>
          </ac:spMkLst>
        </pc:spChg>
        <pc:spChg chg="mod ord">
          <ac:chgData name="Mattie" userId="ffb6ee9b-7cf6-494e-af27-334c93274082" providerId="ADAL" clId="{983C8B26-92D0-4886-9E5A-842C7EACBFFD}" dt="2024-04-25T12:24:29.005" v="75" actId="20577"/>
          <ac:spMkLst>
            <pc:docMk/>
            <pc:sldMk cId="1044683506" sldId="2147473178"/>
            <ac:spMk id="38" creationId="{F1662BE9-5C4D-305F-BDB2-9D70772CDEF5}"/>
          </ac:spMkLst>
        </pc:spChg>
        <pc:picChg chg="mod">
          <ac:chgData name="Mattie" userId="ffb6ee9b-7cf6-494e-af27-334c93274082" providerId="ADAL" clId="{983C8B26-92D0-4886-9E5A-842C7EACBFFD}" dt="2024-04-25T12:21:07.128" v="47" actId="26606"/>
          <ac:picMkLst>
            <pc:docMk/>
            <pc:sldMk cId="1044683506" sldId="2147473178"/>
            <ac:picMk id="1026" creationId="{DB68D94D-78CF-7178-3FE5-E60500851240}"/>
          </ac:picMkLst>
        </pc:picChg>
      </pc:sldChg>
    </pc:docChg>
  </pc:docChgLst>
  <pc:docChgLst>
    <pc:chgData name="Mattie Keessen" userId="ffb6ee9b-7cf6-494e-af27-334c93274082" providerId="ADAL" clId="{983C8B26-92D0-4886-9E5A-842C7EACBFFD}"/>
    <pc:docChg chg="undo custSel addSld delSld modSld sldOrd modSection">
      <pc:chgData name="Mattie Keessen" userId="ffb6ee9b-7cf6-494e-af27-334c93274082" providerId="ADAL" clId="{983C8B26-92D0-4886-9E5A-842C7EACBFFD}" dt="2024-04-30T08:28:58.917" v="1603" actId="20577"/>
      <pc:docMkLst>
        <pc:docMk/>
      </pc:docMkLst>
      <pc:sldChg chg="ord">
        <pc:chgData name="Mattie Keessen" userId="ffb6ee9b-7cf6-494e-af27-334c93274082" providerId="ADAL" clId="{983C8B26-92D0-4886-9E5A-842C7EACBFFD}" dt="2024-04-16T16:18:35.298" v="973"/>
        <pc:sldMkLst>
          <pc:docMk/>
          <pc:sldMk cId="3825339916" sldId="2147375837"/>
        </pc:sldMkLst>
      </pc:sldChg>
      <pc:sldChg chg="ord">
        <pc:chgData name="Mattie Keessen" userId="ffb6ee9b-7cf6-494e-af27-334c93274082" providerId="ADAL" clId="{983C8B26-92D0-4886-9E5A-842C7EACBFFD}" dt="2024-04-16T16:18:35.298" v="973"/>
        <pc:sldMkLst>
          <pc:docMk/>
          <pc:sldMk cId="3021899355" sldId="2147375838"/>
        </pc:sldMkLst>
      </pc:sldChg>
      <pc:sldChg chg="modNotesTx">
        <pc:chgData name="Mattie Keessen" userId="ffb6ee9b-7cf6-494e-af27-334c93274082" providerId="ADAL" clId="{983C8B26-92D0-4886-9E5A-842C7EACBFFD}" dt="2024-04-11T11:01:14.564" v="280" actId="20577"/>
        <pc:sldMkLst>
          <pc:docMk/>
          <pc:sldMk cId="4266382372" sldId="2147470908"/>
        </pc:sldMkLst>
      </pc:sldChg>
      <pc:sldChg chg="modSp mod">
        <pc:chgData name="Mattie Keessen" userId="ffb6ee9b-7cf6-494e-af27-334c93274082" providerId="ADAL" clId="{983C8B26-92D0-4886-9E5A-842C7EACBFFD}" dt="2024-04-16T16:15:08.127" v="945" actId="20577"/>
        <pc:sldMkLst>
          <pc:docMk/>
          <pc:sldMk cId="662638043" sldId="2147470909"/>
        </pc:sldMkLst>
        <pc:spChg chg="mod">
          <ac:chgData name="Mattie Keessen" userId="ffb6ee9b-7cf6-494e-af27-334c93274082" providerId="ADAL" clId="{983C8B26-92D0-4886-9E5A-842C7EACBFFD}" dt="2024-04-16T16:15:08.127" v="945" actId="20577"/>
          <ac:spMkLst>
            <pc:docMk/>
            <pc:sldMk cId="662638043" sldId="2147470909"/>
            <ac:spMk id="4" creationId="{70DC7747-364A-21BB-D418-D315DD07631F}"/>
          </ac:spMkLst>
        </pc:spChg>
      </pc:sldChg>
      <pc:sldChg chg="ord">
        <pc:chgData name="Mattie Keessen" userId="ffb6ee9b-7cf6-494e-af27-334c93274082" providerId="ADAL" clId="{983C8B26-92D0-4886-9E5A-842C7EACBFFD}" dt="2024-04-16T16:08:08.676" v="461"/>
        <pc:sldMkLst>
          <pc:docMk/>
          <pc:sldMk cId="4184463560" sldId="2147470915"/>
        </pc:sldMkLst>
      </pc:sldChg>
      <pc:sldChg chg="modSp new mod ord">
        <pc:chgData name="Mattie Keessen" userId="ffb6ee9b-7cf6-494e-af27-334c93274082" providerId="ADAL" clId="{983C8B26-92D0-4886-9E5A-842C7EACBFFD}" dt="2024-04-16T16:08:13.916" v="467" actId="20577"/>
        <pc:sldMkLst>
          <pc:docMk/>
          <pc:sldMk cId="1004233687" sldId="2147470932"/>
        </pc:sldMkLst>
        <pc:spChg chg="mod">
          <ac:chgData name="Mattie Keessen" userId="ffb6ee9b-7cf6-494e-af27-334c93274082" providerId="ADAL" clId="{983C8B26-92D0-4886-9E5A-842C7EACBFFD}" dt="2024-04-16T16:08:13.916" v="467" actId="20577"/>
          <ac:spMkLst>
            <pc:docMk/>
            <pc:sldMk cId="1004233687" sldId="2147470932"/>
            <ac:spMk id="2" creationId="{DF3B7651-64EB-5075-2981-8B81A26EB4C7}"/>
          </ac:spMkLst>
        </pc:spChg>
        <pc:spChg chg="mod">
          <ac:chgData name="Mattie Keessen" userId="ffb6ee9b-7cf6-494e-af27-334c93274082" providerId="ADAL" clId="{983C8B26-92D0-4886-9E5A-842C7EACBFFD}" dt="2024-04-16T16:07:57.568" v="459" actId="20577"/>
          <ac:spMkLst>
            <pc:docMk/>
            <pc:sldMk cId="1004233687" sldId="2147470932"/>
            <ac:spMk id="4" creationId="{94E0AECD-BF34-8979-8199-1D45C424D04E}"/>
          </ac:spMkLst>
        </pc:spChg>
      </pc:sldChg>
      <pc:sldChg chg="new del">
        <pc:chgData name="Mattie Keessen" userId="ffb6ee9b-7cf6-494e-af27-334c93274082" providerId="ADAL" clId="{983C8B26-92D0-4886-9E5A-842C7EACBFFD}" dt="2024-04-16T16:05:59.180" v="282" actId="680"/>
        <pc:sldMkLst>
          <pc:docMk/>
          <pc:sldMk cId="3545227734" sldId="2147470932"/>
        </pc:sldMkLst>
      </pc:sldChg>
      <pc:sldChg chg="modSp mod">
        <pc:chgData name="Mattie Keessen" userId="ffb6ee9b-7cf6-494e-af27-334c93274082" providerId="ADAL" clId="{983C8B26-92D0-4886-9E5A-842C7EACBFFD}" dt="2024-04-16T16:18:15.884" v="971" actId="20577"/>
        <pc:sldMkLst>
          <pc:docMk/>
          <pc:sldMk cId="2254032049" sldId="2147470933"/>
        </pc:sldMkLst>
        <pc:spChg chg="mod">
          <ac:chgData name="Mattie Keessen" userId="ffb6ee9b-7cf6-494e-af27-334c93274082" providerId="ADAL" clId="{983C8B26-92D0-4886-9E5A-842C7EACBFFD}" dt="2024-04-16T16:18:15.884" v="971" actId="20577"/>
          <ac:spMkLst>
            <pc:docMk/>
            <pc:sldMk cId="2254032049" sldId="2147470933"/>
            <ac:spMk id="2" creationId="{2E388653-D871-7C6D-D19E-31D188D813AA}"/>
          </ac:spMkLst>
        </pc:spChg>
      </pc:sldChg>
      <pc:sldChg chg="modNotesTx">
        <pc:chgData name="Mattie Keessen" userId="ffb6ee9b-7cf6-494e-af27-334c93274082" providerId="ADAL" clId="{983C8B26-92D0-4886-9E5A-842C7EACBFFD}" dt="2024-04-16T16:13:37.506" v="671" actId="313"/>
        <pc:sldMkLst>
          <pc:docMk/>
          <pc:sldMk cId="2560830336" sldId="2147470934"/>
        </pc:sldMkLst>
      </pc:sldChg>
      <pc:sldChg chg="new del">
        <pc:chgData name="Mattie Keessen" userId="ffb6ee9b-7cf6-494e-af27-334c93274082" providerId="ADAL" clId="{983C8B26-92D0-4886-9E5A-842C7EACBFFD}" dt="2024-04-29T08:25:56.535" v="975" actId="680"/>
        <pc:sldMkLst>
          <pc:docMk/>
          <pc:sldMk cId="239716818" sldId="2147473186"/>
        </pc:sldMkLst>
      </pc:sldChg>
      <pc:sldChg chg="modSp new mod">
        <pc:chgData name="Mattie Keessen" userId="ffb6ee9b-7cf6-494e-af27-334c93274082" providerId="ADAL" clId="{983C8B26-92D0-4886-9E5A-842C7EACBFFD}" dt="2024-04-29T08:28:25.994" v="1361" actId="255"/>
        <pc:sldMkLst>
          <pc:docMk/>
          <pc:sldMk cId="3254455061" sldId="2147473186"/>
        </pc:sldMkLst>
        <pc:spChg chg="mod">
          <ac:chgData name="Mattie Keessen" userId="ffb6ee9b-7cf6-494e-af27-334c93274082" providerId="ADAL" clId="{983C8B26-92D0-4886-9E5A-842C7EACBFFD}" dt="2024-04-29T08:28:25.994" v="1361" actId="255"/>
          <ac:spMkLst>
            <pc:docMk/>
            <pc:sldMk cId="3254455061" sldId="2147473186"/>
            <ac:spMk id="2" creationId="{1375E56C-F694-7716-9800-474A82FBC0AE}"/>
          </ac:spMkLst>
        </pc:spChg>
        <pc:spChg chg="mod">
          <ac:chgData name="Mattie Keessen" userId="ffb6ee9b-7cf6-494e-af27-334c93274082" providerId="ADAL" clId="{983C8B26-92D0-4886-9E5A-842C7EACBFFD}" dt="2024-04-29T08:28:09.367" v="1324" actId="20577"/>
          <ac:spMkLst>
            <pc:docMk/>
            <pc:sldMk cId="3254455061" sldId="2147473186"/>
            <ac:spMk id="4" creationId="{6F515A1C-FF77-5A6C-8A3C-611BDBF65A9A}"/>
          </ac:spMkLst>
        </pc:spChg>
      </pc:sldChg>
      <pc:sldChg chg="modSp new mod">
        <pc:chgData name="Mattie Keessen" userId="ffb6ee9b-7cf6-494e-af27-334c93274082" providerId="ADAL" clId="{983C8B26-92D0-4886-9E5A-842C7EACBFFD}" dt="2024-04-30T08:28:58.917" v="1603" actId="20577"/>
        <pc:sldMkLst>
          <pc:docMk/>
          <pc:sldMk cId="2820814215" sldId="2147473188"/>
        </pc:sldMkLst>
        <pc:spChg chg="mod">
          <ac:chgData name="Mattie Keessen" userId="ffb6ee9b-7cf6-494e-af27-334c93274082" providerId="ADAL" clId="{983C8B26-92D0-4886-9E5A-842C7EACBFFD}" dt="2024-04-30T08:28:16.955" v="1380" actId="20577"/>
          <ac:spMkLst>
            <pc:docMk/>
            <pc:sldMk cId="2820814215" sldId="2147473188"/>
            <ac:spMk id="2" creationId="{71EFB7BB-C90D-7EA5-E27C-ED7F9A500EBC}"/>
          </ac:spMkLst>
        </pc:spChg>
        <pc:spChg chg="mod">
          <ac:chgData name="Mattie Keessen" userId="ffb6ee9b-7cf6-494e-af27-334c93274082" providerId="ADAL" clId="{983C8B26-92D0-4886-9E5A-842C7EACBFFD}" dt="2024-04-30T08:28:58.917" v="1603" actId="20577"/>
          <ac:spMkLst>
            <pc:docMk/>
            <pc:sldMk cId="2820814215" sldId="2147473188"/>
            <ac:spMk id="4" creationId="{49BE4610-B910-4086-C3D6-E4905E40F7B4}"/>
          </ac:spMkLst>
        </pc:spChg>
      </pc:sldChg>
    </pc:docChg>
  </pc:docChgLst>
  <pc:docChgLst>
    <pc:chgData name="Clara Navarro Veiga" userId="aa633221-6e2a-4de7-a190-51d6c3f8b4f5" providerId="ADAL" clId="{688F3505-B9A5-40DB-98DE-E67F73B8A5CE}"/>
    <pc:docChg chg="sldOrd">
      <pc:chgData name="Clara Navarro Veiga" userId="aa633221-6e2a-4de7-a190-51d6c3f8b4f5" providerId="ADAL" clId="{688F3505-B9A5-40DB-98DE-E67F73B8A5CE}" dt="2024-04-25T09:32:26.680" v="0" actId="20578"/>
      <pc:docMkLst>
        <pc:docMk/>
      </pc:docMkLst>
      <pc:sldChg chg="ord">
        <pc:chgData name="Clara Navarro Veiga" userId="aa633221-6e2a-4de7-a190-51d6c3f8b4f5" providerId="ADAL" clId="{688F3505-B9A5-40DB-98DE-E67F73B8A5CE}" dt="2024-04-25T09:32:26.680" v="0" actId="20578"/>
        <pc:sldMkLst>
          <pc:docMk/>
          <pc:sldMk cId="3293455968" sldId="2147470885"/>
        </pc:sldMkLst>
      </pc:sldChg>
    </pc:docChg>
  </pc:docChgLst>
  <pc:docChgLst>
    <pc:chgData name="Jeel Desai" userId="dabbfcc5-1369-434e-ad01-9c5e91b4c060" providerId="ADAL" clId="{013CC602-0ADF-484F-9961-3306E86BA07C}"/>
    <pc:docChg chg="undo custSel addSld delSld modSld sldOrd addSection modSection">
      <pc:chgData name="Jeel Desai" userId="dabbfcc5-1369-434e-ad01-9c5e91b4c060" providerId="ADAL" clId="{013CC602-0ADF-484F-9961-3306E86BA07C}" dt="2024-04-26T11:21:07.452" v="3200" actId="1076"/>
      <pc:docMkLst>
        <pc:docMk/>
      </pc:docMkLst>
      <pc:sldChg chg="modSp mod">
        <pc:chgData name="Jeel Desai" userId="dabbfcc5-1369-434e-ad01-9c5e91b4c060" providerId="ADAL" clId="{013CC602-0ADF-484F-9961-3306E86BA07C}" dt="2024-04-26T09:57:20.104" v="1073" actId="255"/>
        <pc:sldMkLst>
          <pc:docMk/>
          <pc:sldMk cId="2973690005" sldId="327"/>
        </pc:sldMkLst>
        <pc:spChg chg="mod">
          <ac:chgData name="Jeel Desai" userId="dabbfcc5-1369-434e-ad01-9c5e91b4c060" providerId="ADAL" clId="{013CC602-0ADF-484F-9961-3306E86BA07C}" dt="2024-04-26T09:31:31.198" v="145" actId="1076"/>
          <ac:spMkLst>
            <pc:docMk/>
            <pc:sldMk cId="2973690005" sldId="327"/>
            <ac:spMk id="2" creationId="{31097EA9-22BE-7D69-B28A-AA812BB2E38F}"/>
          </ac:spMkLst>
        </pc:spChg>
        <pc:spChg chg="mod">
          <ac:chgData name="Jeel Desai" userId="dabbfcc5-1369-434e-ad01-9c5e91b4c060" providerId="ADAL" clId="{013CC602-0ADF-484F-9961-3306E86BA07C}" dt="2024-04-26T09:57:20.104" v="1073" actId="255"/>
          <ac:spMkLst>
            <pc:docMk/>
            <pc:sldMk cId="2973690005" sldId="327"/>
            <ac:spMk id="14" creationId="{306FB0B1-B8CB-4AD3-AA74-59BCB849DC0B}"/>
          </ac:spMkLst>
        </pc:spChg>
        <pc:picChg chg="mod">
          <ac:chgData name="Jeel Desai" userId="dabbfcc5-1369-434e-ad01-9c5e91b4c060" providerId="ADAL" clId="{013CC602-0ADF-484F-9961-3306E86BA07C}" dt="2024-04-26T09:31:49.081" v="150" actId="1076"/>
          <ac:picMkLst>
            <pc:docMk/>
            <pc:sldMk cId="2973690005" sldId="327"/>
            <ac:picMk id="1026" creationId="{F881ED63-7AE7-423D-88DB-44A7F98B3D89}"/>
          </ac:picMkLst>
        </pc:picChg>
      </pc:sldChg>
      <pc:sldChg chg="modSp add mod ord">
        <pc:chgData name="Jeel Desai" userId="dabbfcc5-1369-434e-ad01-9c5e91b4c060" providerId="ADAL" clId="{013CC602-0ADF-484F-9961-3306E86BA07C}" dt="2024-04-26T10:17:04.629" v="2185" actId="20577"/>
        <pc:sldMkLst>
          <pc:docMk/>
          <pc:sldMk cId="1428825322" sldId="362"/>
        </pc:sldMkLst>
        <pc:spChg chg="mod">
          <ac:chgData name="Jeel Desai" userId="dabbfcc5-1369-434e-ad01-9c5e91b4c060" providerId="ADAL" clId="{013CC602-0ADF-484F-9961-3306E86BA07C}" dt="2024-04-26T10:17:04.629" v="2185" actId="20577"/>
          <ac:spMkLst>
            <pc:docMk/>
            <pc:sldMk cId="1428825322" sldId="362"/>
            <ac:spMk id="3" creationId="{7DA62EC5-FB4F-448B-8136-2E7BD35BC789}"/>
          </ac:spMkLst>
        </pc:spChg>
      </pc:sldChg>
      <pc:sldChg chg="add">
        <pc:chgData name="Jeel Desai" userId="dabbfcc5-1369-434e-ad01-9c5e91b4c060" providerId="ADAL" clId="{013CC602-0ADF-484F-9961-3306E86BA07C}" dt="2024-04-26T10:07:08.327" v="2166"/>
        <pc:sldMkLst>
          <pc:docMk/>
          <pc:sldMk cId="2194724642" sldId="541"/>
        </pc:sldMkLst>
      </pc:sldChg>
      <pc:sldChg chg="modSp add del mod ord">
        <pc:chgData name="Jeel Desai" userId="dabbfcc5-1369-434e-ad01-9c5e91b4c060" providerId="ADAL" clId="{013CC602-0ADF-484F-9961-3306E86BA07C}" dt="2024-04-26T10:31:28.462" v="2286" actId="2696"/>
        <pc:sldMkLst>
          <pc:docMk/>
          <pc:sldMk cId="1124350107" sldId="2147470813"/>
        </pc:sldMkLst>
        <pc:spChg chg="mod">
          <ac:chgData name="Jeel Desai" userId="dabbfcc5-1369-434e-ad01-9c5e91b4c060" providerId="ADAL" clId="{013CC602-0ADF-484F-9961-3306E86BA07C}" dt="2024-04-26T10:31:13.840" v="2284" actId="1076"/>
          <ac:spMkLst>
            <pc:docMk/>
            <pc:sldMk cId="1124350107" sldId="2147470813"/>
            <ac:spMk id="8" creationId="{06B89992-D8FF-7B3B-A947-E86A2AD85A61}"/>
          </ac:spMkLst>
        </pc:spChg>
      </pc:sldChg>
      <pc:sldChg chg="modSp mod">
        <pc:chgData name="Jeel Desai" userId="dabbfcc5-1369-434e-ad01-9c5e91b4c060" providerId="ADAL" clId="{013CC602-0ADF-484F-9961-3306E86BA07C}" dt="2024-04-26T11:01:52.626" v="2407" actId="207"/>
        <pc:sldMkLst>
          <pc:docMk/>
          <pc:sldMk cId="3322161489" sldId="2147470816"/>
        </pc:sldMkLst>
        <pc:spChg chg="mod">
          <ac:chgData name="Jeel Desai" userId="dabbfcc5-1369-434e-ad01-9c5e91b4c060" providerId="ADAL" clId="{013CC602-0ADF-484F-9961-3306E86BA07C}" dt="2024-04-26T11:01:52.626" v="2407" actId="207"/>
          <ac:spMkLst>
            <pc:docMk/>
            <pc:sldMk cId="3322161489" sldId="2147470816"/>
            <ac:spMk id="4" creationId="{A6C7CF4A-5E42-8C87-660D-D051E447BA0F}"/>
          </ac:spMkLst>
        </pc:spChg>
        <pc:spChg chg="mod">
          <ac:chgData name="Jeel Desai" userId="dabbfcc5-1369-434e-ad01-9c5e91b4c060" providerId="ADAL" clId="{013CC602-0ADF-484F-9961-3306E86BA07C}" dt="2024-04-26T11:01:28.567" v="2406" actId="20577"/>
          <ac:spMkLst>
            <pc:docMk/>
            <pc:sldMk cId="3322161489" sldId="2147470816"/>
            <ac:spMk id="6" creationId="{C5993088-2189-952F-5664-E81D8B2FC3EE}"/>
          </ac:spMkLst>
        </pc:spChg>
      </pc:sldChg>
      <pc:sldChg chg="modSp mod">
        <pc:chgData name="Jeel Desai" userId="dabbfcc5-1369-434e-ad01-9c5e91b4c060" providerId="ADAL" clId="{013CC602-0ADF-484F-9961-3306E86BA07C}" dt="2024-04-26T09:28:48.280" v="113" actId="20577"/>
        <pc:sldMkLst>
          <pc:docMk/>
          <pc:sldMk cId="1967952474" sldId="2147470906"/>
        </pc:sldMkLst>
        <pc:spChg chg="mod">
          <ac:chgData name="Jeel Desai" userId="dabbfcc5-1369-434e-ad01-9c5e91b4c060" providerId="ADAL" clId="{013CC602-0ADF-484F-9961-3306E86BA07C}" dt="2024-04-26T09:28:48.280" v="113" actId="20577"/>
          <ac:spMkLst>
            <pc:docMk/>
            <pc:sldMk cId="1967952474" sldId="2147470906"/>
            <ac:spMk id="2" creationId="{3A906F4C-FCFD-279E-6AA4-82A92B4815C9}"/>
          </ac:spMkLst>
        </pc:spChg>
      </pc:sldChg>
      <pc:sldChg chg="delSp modSp new mod ord">
        <pc:chgData name="Jeel Desai" userId="dabbfcc5-1369-434e-ad01-9c5e91b4c060" providerId="ADAL" clId="{013CC602-0ADF-484F-9961-3306E86BA07C}" dt="2024-04-26T09:29:35.037" v="142" actId="20577"/>
        <pc:sldMkLst>
          <pc:docMk/>
          <pc:sldMk cId="3188185215" sldId="2147473179"/>
        </pc:sldMkLst>
        <pc:spChg chg="mod">
          <ac:chgData name="Jeel Desai" userId="dabbfcc5-1369-434e-ad01-9c5e91b4c060" providerId="ADAL" clId="{013CC602-0ADF-484F-9961-3306E86BA07C}" dt="2024-04-26T09:29:35.037" v="142" actId="20577"/>
          <ac:spMkLst>
            <pc:docMk/>
            <pc:sldMk cId="3188185215" sldId="2147473179"/>
            <ac:spMk id="2" creationId="{788DE94D-2870-C958-43AF-740BC760F490}"/>
          </ac:spMkLst>
        </pc:spChg>
        <pc:spChg chg="mod">
          <ac:chgData name="Jeel Desai" userId="dabbfcc5-1369-434e-ad01-9c5e91b4c060" providerId="ADAL" clId="{013CC602-0ADF-484F-9961-3306E86BA07C}" dt="2024-04-26T09:29:30.369" v="133" actId="114"/>
          <ac:spMkLst>
            <pc:docMk/>
            <pc:sldMk cId="3188185215" sldId="2147473179"/>
            <ac:spMk id="3" creationId="{5578DF98-EE91-9027-0AEB-023C8D94E550}"/>
          </ac:spMkLst>
        </pc:spChg>
        <pc:spChg chg="del">
          <ac:chgData name="Jeel Desai" userId="dabbfcc5-1369-434e-ad01-9c5e91b4c060" providerId="ADAL" clId="{013CC602-0ADF-484F-9961-3306E86BA07C}" dt="2024-04-26T09:28:20.764" v="81" actId="478"/>
          <ac:spMkLst>
            <pc:docMk/>
            <pc:sldMk cId="3188185215" sldId="2147473179"/>
            <ac:spMk id="4" creationId="{A0C9F24F-E0C7-B97D-1BED-D405F72D95EB}"/>
          </ac:spMkLst>
        </pc:spChg>
        <pc:spChg chg="mod">
          <ac:chgData name="Jeel Desai" userId="dabbfcc5-1369-434e-ad01-9c5e91b4c060" providerId="ADAL" clId="{013CC602-0ADF-484F-9961-3306E86BA07C}" dt="2024-04-26T09:28:36.840" v="111" actId="121"/>
          <ac:spMkLst>
            <pc:docMk/>
            <pc:sldMk cId="3188185215" sldId="2147473179"/>
            <ac:spMk id="5" creationId="{A2CBA24A-9542-EC92-8486-EBA6CC544B22}"/>
          </ac:spMkLst>
        </pc:spChg>
      </pc:sldChg>
      <pc:sldChg chg="delSp modSp new mod">
        <pc:chgData name="Jeel Desai" userId="dabbfcc5-1369-434e-ad01-9c5e91b4c060" providerId="ADAL" clId="{013CC602-0ADF-484F-9961-3306E86BA07C}" dt="2024-04-26T10:17:22.667" v="2232" actId="20577"/>
        <pc:sldMkLst>
          <pc:docMk/>
          <pc:sldMk cId="3040935580" sldId="2147473180"/>
        </pc:sldMkLst>
        <pc:spChg chg="mod">
          <ac:chgData name="Jeel Desai" userId="dabbfcc5-1369-434e-ad01-9c5e91b4c060" providerId="ADAL" clId="{013CC602-0ADF-484F-9961-3306E86BA07C}" dt="2024-04-26T10:17:22.667" v="2232" actId="20577"/>
          <ac:spMkLst>
            <pc:docMk/>
            <pc:sldMk cId="3040935580" sldId="2147473180"/>
            <ac:spMk id="2" creationId="{F8408D4B-5497-9300-051F-D0E3554A15CA}"/>
          </ac:spMkLst>
        </pc:spChg>
        <pc:spChg chg="del">
          <ac:chgData name="Jeel Desai" userId="dabbfcc5-1369-434e-ad01-9c5e91b4c060" providerId="ADAL" clId="{013CC602-0ADF-484F-9961-3306E86BA07C}" dt="2024-04-26T09:57:47.176" v="1074" actId="478"/>
          <ac:spMkLst>
            <pc:docMk/>
            <pc:sldMk cId="3040935580" sldId="2147473180"/>
            <ac:spMk id="4" creationId="{FCCB5ED4-6722-B5D1-9AD3-96DC34832896}"/>
          </ac:spMkLst>
        </pc:spChg>
        <pc:spChg chg="mod">
          <ac:chgData name="Jeel Desai" userId="dabbfcc5-1369-434e-ad01-9c5e91b4c060" providerId="ADAL" clId="{013CC602-0ADF-484F-9961-3306E86BA07C}" dt="2024-04-26T10:02:14.354" v="1721" actId="207"/>
          <ac:spMkLst>
            <pc:docMk/>
            <pc:sldMk cId="3040935580" sldId="2147473180"/>
            <ac:spMk id="5" creationId="{9D458422-1E44-1219-9B64-131C1534DFBF}"/>
          </ac:spMkLst>
        </pc:spChg>
        <pc:spChg chg="mod">
          <ac:chgData name="Jeel Desai" userId="dabbfcc5-1369-434e-ad01-9c5e91b4c060" providerId="ADAL" clId="{013CC602-0ADF-484F-9961-3306E86BA07C}" dt="2024-04-26T10:05:07.938" v="2163" actId="113"/>
          <ac:spMkLst>
            <pc:docMk/>
            <pc:sldMk cId="3040935580" sldId="2147473180"/>
            <ac:spMk id="6" creationId="{EF4D3EC2-9E22-D0E4-884C-A6AE02FD04A6}"/>
          </ac:spMkLst>
        </pc:spChg>
      </pc:sldChg>
      <pc:sldChg chg="new del">
        <pc:chgData name="Jeel Desai" userId="dabbfcc5-1369-434e-ad01-9c5e91b4c060" providerId="ADAL" clId="{013CC602-0ADF-484F-9961-3306E86BA07C}" dt="2024-04-26T09:27:16.763" v="12" actId="47"/>
        <pc:sldMkLst>
          <pc:docMk/>
          <pc:sldMk cId="3423065589" sldId="2147473180"/>
        </pc:sldMkLst>
      </pc:sldChg>
      <pc:sldChg chg="new del">
        <pc:chgData name="Jeel Desai" userId="dabbfcc5-1369-434e-ad01-9c5e91b4c060" providerId="ADAL" clId="{013CC602-0ADF-484F-9961-3306E86BA07C}" dt="2024-04-26T09:27:15.087" v="11" actId="47"/>
        <pc:sldMkLst>
          <pc:docMk/>
          <pc:sldMk cId="3435739628" sldId="2147473181"/>
        </pc:sldMkLst>
      </pc:sldChg>
      <pc:sldChg chg="addSp delSp modSp add mod ord">
        <pc:chgData name="Jeel Desai" userId="dabbfcc5-1369-434e-ad01-9c5e91b4c060" providerId="ADAL" clId="{013CC602-0ADF-484F-9961-3306E86BA07C}" dt="2024-04-26T09:57:05.918" v="1072" actId="20577"/>
        <pc:sldMkLst>
          <pc:docMk/>
          <pc:sldMk cId="4066337797" sldId="2147473181"/>
        </pc:sldMkLst>
        <pc:spChg chg="mod">
          <ac:chgData name="Jeel Desai" userId="dabbfcc5-1369-434e-ad01-9c5e91b4c060" providerId="ADAL" clId="{013CC602-0ADF-484F-9961-3306E86BA07C}" dt="2024-04-26T09:40:54.908" v="414" actId="20577"/>
          <ac:spMkLst>
            <pc:docMk/>
            <pc:sldMk cId="4066337797" sldId="2147473181"/>
            <ac:spMk id="2" creationId="{B2214C6F-EEDC-53A4-7335-57F982C1A08C}"/>
          </ac:spMkLst>
        </pc:spChg>
        <pc:spChg chg="add del mod">
          <ac:chgData name="Jeel Desai" userId="dabbfcc5-1369-434e-ad01-9c5e91b4c060" providerId="ADAL" clId="{013CC602-0ADF-484F-9961-3306E86BA07C}" dt="2024-04-26T09:41:43.058" v="434" actId="478"/>
          <ac:spMkLst>
            <pc:docMk/>
            <pc:sldMk cId="4066337797" sldId="2147473181"/>
            <ac:spMk id="4" creationId="{C8121E96-4565-B945-7679-584D51808A9E}"/>
          </ac:spMkLst>
        </pc:spChg>
        <pc:spChg chg="mod">
          <ac:chgData name="Jeel Desai" userId="dabbfcc5-1369-434e-ad01-9c5e91b4c060" providerId="ADAL" clId="{013CC602-0ADF-484F-9961-3306E86BA07C}" dt="2024-04-26T09:52:05.887" v="879" actId="20577"/>
          <ac:spMkLst>
            <pc:docMk/>
            <pc:sldMk cId="4066337797" sldId="2147473181"/>
            <ac:spMk id="5" creationId="{1E160CD9-D307-2E3D-96D8-F2A267961E9C}"/>
          </ac:spMkLst>
        </pc:spChg>
        <pc:spChg chg="del">
          <ac:chgData name="Jeel Desai" userId="dabbfcc5-1369-434e-ad01-9c5e91b4c060" providerId="ADAL" clId="{013CC602-0ADF-484F-9961-3306E86BA07C}" dt="2024-04-26T09:41:44.213" v="435" actId="478"/>
          <ac:spMkLst>
            <pc:docMk/>
            <pc:sldMk cId="4066337797" sldId="2147473181"/>
            <ac:spMk id="6" creationId="{FE2938D4-5724-07F3-9795-5E4B8A0A00A6}"/>
          </ac:spMkLst>
        </pc:spChg>
        <pc:spChg chg="add del mod">
          <ac:chgData name="Jeel Desai" userId="dabbfcc5-1369-434e-ad01-9c5e91b4c060" providerId="ADAL" clId="{013CC602-0ADF-484F-9961-3306E86BA07C}" dt="2024-04-26T09:41:40.555" v="432" actId="478"/>
          <ac:spMkLst>
            <pc:docMk/>
            <pc:sldMk cId="4066337797" sldId="2147473181"/>
            <ac:spMk id="7" creationId="{EF01399A-629D-E34D-747A-A0C914044F97}"/>
          </ac:spMkLst>
        </pc:spChg>
        <pc:spChg chg="add del mod">
          <ac:chgData name="Jeel Desai" userId="dabbfcc5-1369-434e-ad01-9c5e91b4c060" providerId="ADAL" clId="{013CC602-0ADF-484F-9961-3306E86BA07C}" dt="2024-04-26T09:41:43.058" v="434" actId="478"/>
          <ac:spMkLst>
            <pc:docMk/>
            <pc:sldMk cId="4066337797" sldId="2147473181"/>
            <ac:spMk id="9" creationId="{FB5122D9-350A-3D1D-7A51-C5065A29E397}"/>
          </ac:spMkLst>
        </pc:spChg>
        <pc:spChg chg="add mod">
          <ac:chgData name="Jeel Desai" userId="dabbfcc5-1369-434e-ad01-9c5e91b4c060" providerId="ADAL" clId="{013CC602-0ADF-484F-9961-3306E86BA07C}" dt="2024-04-26T09:57:05.918" v="1072" actId="20577"/>
          <ac:spMkLst>
            <pc:docMk/>
            <pc:sldMk cId="4066337797" sldId="2147473181"/>
            <ac:spMk id="10" creationId="{1303D4AB-854F-1D2E-BBC6-242BC98D4A2D}"/>
          </ac:spMkLst>
        </pc:spChg>
        <pc:spChg chg="add mod">
          <ac:chgData name="Jeel Desai" userId="dabbfcc5-1369-434e-ad01-9c5e91b4c060" providerId="ADAL" clId="{013CC602-0ADF-484F-9961-3306E86BA07C}" dt="2024-04-26T09:54:09.984" v="943" actId="20577"/>
          <ac:spMkLst>
            <pc:docMk/>
            <pc:sldMk cId="4066337797" sldId="2147473181"/>
            <ac:spMk id="11" creationId="{87781477-C395-E317-603E-AC2AB7E53DD5}"/>
          </ac:spMkLst>
        </pc:spChg>
      </pc:sldChg>
      <pc:sldChg chg="addSp modSp new mod modClrScheme chgLayout">
        <pc:chgData name="Jeel Desai" userId="dabbfcc5-1369-434e-ad01-9c5e91b4c060" providerId="ADAL" clId="{013CC602-0ADF-484F-9961-3306E86BA07C}" dt="2024-04-26T10:30:21.516" v="2282" actId="20577"/>
        <pc:sldMkLst>
          <pc:docMk/>
          <pc:sldMk cId="819767505" sldId="2147473182"/>
        </pc:sldMkLst>
        <pc:spChg chg="mod">
          <ac:chgData name="Jeel Desai" userId="dabbfcc5-1369-434e-ad01-9c5e91b4c060" providerId="ADAL" clId="{013CC602-0ADF-484F-9961-3306E86BA07C}" dt="2024-04-26T10:30:21.516" v="2282" actId="20577"/>
          <ac:spMkLst>
            <pc:docMk/>
            <pc:sldMk cId="819767505" sldId="2147473182"/>
            <ac:spMk id="2" creationId="{89C44214-70F6-3EC9-F89A-1C2470D91B14}"/>
          </ac:spMkLst>
        </pc:spChg>
        <pc:spChg chg="mod">
          <ac:chgData name="Jeel Desai" userId="dabbfcc5-1369-434e-ad01-9c5e91b4c060" providerId="ADAL" clId="{013CC602-0ADF-484F-9961-3306E86BA07C}" dt="2024-04-26T10:19:43.138" v="2271" actId="26606"/>
          <ac:spMkLst>
            <pc:docMk/>
            <pc:sldMk cId="819767505" sldId="2147473182"/>
            <ac:spMk id="3" creationId="{0AB591F9-4365-9ABA-9D7F-13CA6F93C828}"/>
          </ac:spMkLst>
        </pc:spChg>
        <pc:spChg chg="mod ord">
          <ac:chgData name="Jeel Desai" userId="dabbfcc5-1369-434e-ad01-9c5e91b4c060" providerId="ADAL" clId="{013CC602-0ADF-484F-9961-3306E86BA07C}" dt="2024-04-26T10:19:43.138" v="2271" actId="26606"/>
          <ac:spMkLst>
            <pc:docMk/>
            <pc:sldMk cId="819767505" sldId="2147473182"/>
            <ac:spMk id="4" creationId="{9E52534D-1936-5AE1-A692-E5916308B022}"/>
          </ac:spMkLst>
        </pc:spChg>
        <pc:picChg chg="add mod">
          <ac:chgData name="Jeel Desai" userId="dabbfcc5-1369-434e-ad01-9c5e91b4c060" providerId="ADAL" clId="{013CC602-0ADF-484F-9961-3306E86BA07C}" dt="2024-04-26T10:19:43.138" v="2271" actId="26606"/>
          <ac:picMkLst>
            <pc:docMk/>
            <pc:sldMk cId="819767505" sldId="2147473182"/>
            <ac:picMk id="1026" creationId="{DB821F16-705D-EB74-C52E-126122CB4AA7}"/>
          </ac:picMkLst>
        </pc:picChg>
      </pc:sldChg>
      <pc:sldChg chg="addSp modSp new mod modClrScheme chgLayout">
        <pc:chgData name="Jeel Desai" userId="dabbfcc5-1369-434e-ad01-9c5e91b4c060" providerId="ADAL" clId="{013CC602-0ADF-484F-9961-3306E86BA07C}" dt="2024-04-26T11:14:53.145" v="3162" actId="1076"/>
        <pc:sldMkLst>
          <pc:docMk/>
          <pc:sldMk cId="1174563297" sldId="2147473183"/>
        </pc:sldMkLst>
        <pc:spChg chg="mod">
          <ac:chgData name="Jeel Desai" userId="dabbfcc5-1369-434e-ad01-9c5e91b4c060" providerId="ADAL" clId="{013CC602-0ADF-484F-9961-3306E86BA07C}" dt="2024-04-26T11:14:42.003" v="3159" actId="26606"/>
          <ac:spMkLst>
            <pc:docMk/>
            <pc:sldMk cId="1174563297" sldId="2147473183"/>
            <ac:spMk id="2" creationId="{0E8D5EDD-8A46-D063-429D-1AD72C0D7D34}"/>
          </ac:spMkLst>
        </pc:spChg>
        <pc:spChg chg="mod">
          <ac:chgData name="Jeel Desai" userId="dabbfcc5-1369-434e-ad01-9c5e91b4c060" providerId="ADAL" clId="{013CC602-0ADF-484F-9961-3306E86BA07C}" dt="2024-04-26T11:14:42.003" v="3159" actId="26606"/>
          <ac:spMkLst>
            <pc:docMk/>
            <pc:sldMk cId="1174563297" sldId="2147473183"/>
            <ac:spMk id="3" creationId="{F49FA2B2-A514-64CF-8459-73C8EC403E49}"/>
          </ac:spMkLst>
        </pc:spChg>
        <pc:spChg chg="mod ord">
          <ac:chgData name="Jeel Desai" userId="dabbfcc5-1369-434e-ad01-9c5e91b4c060" providerId="ADAL" clId="{013CC602-0ADF-484F-9961-3306E86BA07C}" dt="2024-04-26T11:14:48.767" v="3161" actId="27636"/>
          <ac:spMkLst>
            <pc:docMk/>
            <pc:sldMk cId="1174563297" sldId="2147473183"/>
            <ac:spMk id="4" creationId="{D19FE8DC-7C75-0972-AFD1-64115DB54DB1}"/>
          </ac:spMkLst>
        </pc:spChg>
        <pc:picChg chg="add mod">
          <ac:chgData name="Jeel Desai" userId="dabbfcc5-1369-434e-ad01-9c5e91b4c060" providerId="ADAL" clId="{013CC602-0ADF-484F-9961-3306E86BA07C}" dt="2024-04-26T11:14:53.145" v="3162" actId="1076"/>
          <ac:picMkLst>
            <pc:docMk/>
            <pc:sldMk cId="1174563297" sldId="2147473183"/>
            <ac:picMk id="2050" creationId="{2D80D12F-927F-A49B-A635-039383BDBCDC}"/>
          </ac:picMkLst>
        </pc:picChg>
      </pc:sldChg>
      <pc:sldChg chg="modSp add mod ord">
        <pc:chgData name="Jeel Desai" userId="dabbfcc5-1369-434e-ad01-9c5e91b4c060" providerId="ADAL" clId="{013CC602-0ADF-484F-9961-3306E86BA07C}" dt="2024-04-26T10:31:53.830" v="2289"/>
        <pc:sldMkLst>
          <pc:docMk/>
          <pc:sldMk cId="1228205288" sldId="2147473184"/>
        </pc:sldMkLst>
        <pc:spChg chg="mod">
          <ac:chgData name="Jeel Desai" userId="dabbfcc5-1369-434e-ad01-9c5e91b4c060" providerId="ADAL" clId="{013CC602-0ADF-484F-9961-3306E86BA07C}" dt="2024-04-26T10:31:53.830" v="2289"/>
          <ac:spMkLst>
            <pc:docMk/>
            <pc:sldMk cId="1228205288" sldId="2147473184"/>
            <ac:spMk id="8" creationId="{06B89992-D8FF-7B3B-A947-E86A2AD85A61}"/>
          </ac:spMkLst>
        </pc:spChg>
      </pc:sldChg>
      <pc:sldChg chg="addSp modSp new mod modClrScheme chgLayout">
        <pc:chgData name="Jeel Desai" userId="dabbfcc5-1369-434e-ad01-9c5e91b4c060" providerId="ADAL" clId="{013CC602-0ADF-484F-9961-3306E86BA07C}" dt="2024-04-26T11:21:07.452" v="3200" actId="1076"/>
        <pc:sldMkLst>
          <pc:docMk/>
          <pc:sldMk cId="2414197080" sldId="2147473185"/>
        </pc:sldMkLst>
        <pc:spChg chg="mod">
          <ac:chgData name="Jeel Desai" userId="dabbfcc5-1369-434e-ad01-9c5e91b4c060" providerId="ADAL" clId="{013CC602-0ADF-484F-9961-3306E86BA07C}" dt="2024-04-26T11:20:44.485" v="3192" actId="26606"/>
          <ac:spMkLst>
            <pc:docMk/>
            <pc:sldMk cId="2414197080" sldId="2147473185"/>
            <ac:spMk id="2" creationId="{04B50A5C-F325-FF99-ADF6-E0001425BD7C}"/>
          </ac:spMkLst>
        </pc:spChg>
        <pc:spChg chg="mod">
          <ac:chgData name="Jeel Desai" userId="dabbfcc5-1369-434e-ad01-9c5e91b4c060" providerId="ADAL" clId="{013CC602-0ADF-484F-9961-3306E86BA07C}" dt="2024-04-26T11:20:44.485" v="3192" actId="26606"/>
          <ac:spMkLst>
            <pc:docMk/>
            <pc:sldMk cId="2414197080" sldId="2147473185"/>
            <ac:spMk id="3" creationId="{F0F9E267-0137-8CA6-2175-C4C425141F3E}"/>
          </ac:spMkLst>
        </pc:spChg>
        <pc:spChg chg="mod ord">
          <ac:chgData name="Jeel Desai" userId="dabbfcc5-1369-434e-ad01-9c5e91b4c060" providerId="ADAL" clId="{013CC602-0ADF-484F-9961-3306E86BA07C}" dt="2024-04-26T11:21:07.452" v="3200" actId="1076"/>
          <ac:spMkLst>
            <pc:docMk/>
            <pc:sldMk cId="2414197080" sldId="2147473185"/>
            <ac:spMk id="4" creationId="{0AC080CA-57DC-8ABE-4DFB-3E513BFBA9D8}"/>
          </ac:spMkLst>
        </pc:spChg>
        <pc:picChg chg="add mod">
          <ac:chgData name="Jeel Desai" userId="dabbfcc5-1369-434e-ad01-9c5e91b4c060" providerId="ADAL" clId="{013CC602-0ADF-484F-9961-3306E86BA07C}" dt="2024-04-26T11:20:49.971" v="3193" actId="27614"/>
          <ac:picMkLst>
            <pc:docMk/>
            <pc:sldMk cId="2414197080" sldId="2147473185"/>
            <ac:picMk id="5" creationId="{388A1500-2C14-0FFD-2631-4D11EE7081F0}"/>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100.jpeg"/></Relationships>
</file>

<file path=ppt/diagrams/_rels/data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hyperlink" Target="https://www.youtube.com/watch?v=hD5f8GuNuGQ&amp;t=10s" TargetMode="External"/></Relationships>
</file>

<file path=ppt/diagrams/_rels/drawing1.xml.rels><?xml version="1.0" encoding="UTF-8" standalone="yes"?>
<Relationships xmlns="http://schemas.openxmlformats.org/package/2006/relationships"><Relationship Id="rId1" Type="http://schemas.openxmlformats.org/officeDocument/2006/relationships/image" Target="../media/image100.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hyperlink" Target="https://www.youtube.com/watch?v=hD5f8GuNuGQ&amp;t=10s"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D148EA-BA7E-4575-9172-52C6548C2375}" type="doc">
      <dgm:prSet loTypeId="urn:microsoft.com/office/officeart/2008/layout/AscendingPictureAccentProcess" loCatId="process" qsTypeId="urn:microsoft.com/office/officeart/2005/8/quickstyle/simple1" qsCatId="simple" csTypeId="urn:microsoft.com/office/officeart/2005/8/colors/accent0_3" csCatId="mainScheme" phldr="1"/>
      <dgm:spPr/>
    </dgm:pt>
    <dgm:pt modelId="{D41B8D46-C1CB-4A50-A799-C48C964EEDB1}">
      <dgm:prSet phldrT="[Text]"/>
      <dgm:spPr/>
      <dgm:t>
        <a:bodyPr/>
        <a:lstStyle/>
        <a:p>
          <a:r>
            <a:rPr lang="en-GB"/>
            <a:t>Privilege walk Exercise</a:t>
          </a:r>
        </a:p>
      </dgm:t>
    </dgm:pt>
    <dgm:pt modelId="{061D4527-B354-4E1F-B83A-DD60700F4F9C}" type="parTrans" cxnId="{DCB63ABF-C587-427A-BD0E-D9A22B01ABBA}">
      <dgm:prSet/>
      <dgm:spPr/>
      <dgm:t>
        <a:bodyPr/>
        <a:lstStyle/>
        <a:p>
          <a:endParaRPr lang="en-GB"/>
        </a:p>
      </dgm:t>
    </dgm:pt>
    <dgm:pt modelId="{450C4BD6-888B-48D8-90F6-E718075ECC8B}" type="sibTrans" cxnId="{DCB63ABF-C587-427A-BD0E-D9A22B01ABBA}">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GB"/>
        </a:p>
      </dgm:t>
      <dgm:extLst>
        <a:ext uri="{E40237B7-FDA0-4F09-8148-C483321AD2D9}">
          <dgm14:cNvPr xmlns:dgm14="http://schemas.microsoft.com/office/drawing/2010/diagram" id="0" name="" descr="A group of people in orange vests&#10;&#10;Description automatically generated">
            <a:extLst>
              <a:ext uri="{FF2B5EF4-FFF2-40B4-BE49-F238E27FC236}">
                <a16:creationId xmlns:a16="http://schemas.microsoft.com/office/drawing/2014/main" id="{8D0E0E0C-082D-350A-283A-B6FFCD12C6A7}"/>
              </a:ext>
            </a:extLst>
          </dgm14:cNvPr>
        </a:ext>
      </dgm:extLst>
    </dgm:pt>
    <dgm:pt modelId="{BFAAA2CA-8C1C-4EE7-832D-380F07E6A4A8}" type="pres">
      <dgm:prSet presAssocID="{06D148EA-BA7E-4575-9172-52C6548C2375}" presName="Name0" presStyleCnt="0">
        <dgm:presLayoutVars>
          <dgm:chMax val="7"/>
          <dgm:chPref val="7"/>
          <dgm:dir/>
        </dgm:presLayoutVars>
      </dgm:prSet>
      <dgm:spPr/>
    </dgm:pt>
    <dgm:pt modelId="{B08E13C9-5D09-4A99-960B-437EE8F7FB8D}" type="pres">
      <dgm:prSet presAssocID="{D41B8D46-C1CB-4A50-A799-C48C964EEDB1}" presName="parTx1" presStyleLbl="node1" presStyleIdx="0" presStyleCnt="1"/>
      <dgm:spPr/>
    </dgm:pt>
    <dgm:pt modelId="{C913B136-0A0B-428B-B815-3E307F93C334}" type="pres">
      <dgm:prSet presAssocID="{450C4BD6-888B-48D8-90F6-E718075ECC8B}" presName="picture1" presStyleCnt="0"/>
      <dgm:spPr/>
    </dgm:pt>
    <dgm:pt modelId="{7FAA4713-EE5F-42EC-AE2B-5F8C461118E2}" type="pres">
      <dgm:prSet presAssocID="{450C4BD6-888B-48D8-90F6-E718075ECC8B}" presName="imageRepeatNode" presStyleLbl="fgImgPlace1" presStyleIdx="0" presStyleCnt="1"/>
      <dgm:spPr/>
    </dgm:pt>
  </dgm:ptLst>
  <dgm:cxnLst>
    <dgm:cxn modelId="{3357E715-859F-44F2-945B-45D5AF404B88}" type="presOf" srcId="{D41B8D46-C1CB-4A50-A799-C48C964EEDB1}" destId="{B08E13C9-5D09-4A99-960B-437EE8F7FB8D}" srcOrd="0" destOrd="0" presId="urn:microsoft.com/office/officeart/2008/layout/AscendingPictureAccentProcess"/>
    <dgm:cxn modelId="{4B22FA22-F2F2-411F-8C09-6E9C542C0FDD}" type="presOf" srcId="{450C4BD6-888B-48D8-90F6-E718075ECC8B}" destId="{7FAA4713-EE5F-42EC-AE2B-5F8C461118E2}" srcOrd="0" destOrd="0" presId="urn:microsoft.com/office/officeart/2008/layout/AscendingPictureAccentProcess"/>
    <dgm:cxn modelId="{DCB63ABF-C587-427A-BD0E-D9A22B01ABBA}" srcId="{06D148EA-BA7E-4575-9172-52C6548C2375}" destId="{D41B8D46-C1CB-4A50-A799-C48C964EEDB1}" srcOrd="0" destOrd="0" parTransId="{061D4527-B354-4E1F-B83A-DD60700F4F9C}" sibTransId="{450C4BD6-888B-48D8-90F6-E718075ECC8B}"/>
    <dgm:cxn modelId="{4CD6B6DB-4F8B-4BB8-8483-799F48E4906F}" type="presOf" srcId="{06D148EA-BA7E-4575-9172-52C6548C2375}" destId="{BFAAA2CA-8C1C-4EE7-832D-380F07E6A4A8}" srcOrd="0" destOrd="0" presId="urn:microsoft.com/office/officeart/2008/layout/AscendingPictureAccentProcess"/>
    <dgm:cxn modelId="{5370C9B7-7A75-4556-B5A0-DF25FED61574}" type="presParOf" srcId="{BFAAA2CA-8C1C-4EE7-832D-380F07E6A4A8}" destId="{B08E13C9-5D09-4A99-960B-437EE8F7FB8D}" srcOrd="0" destOrd="0" presId="urn:microsoft.com/office/officeart/2008/layout/AscendingPictureAccentProcess"/>
    <dgm:cxn modelId="{229877BA-1434-4113-9068-1E293D66B695}" type="presParOf" srcId="{BFAAA2CA-8C1C-4EE7-832D-380F07E6A4A8}" destId="{C913B136-0A0B-428B-B815-3E307F93C334}" srcOrd="1" destOrd="0" presId="urn:microsoft.com/office/officeart/2008/layout/AscendingPictureAccentProcess"/>
    <dgm:cxn modelId="{71519CF8-10D5-43F6-9C88-91870F88D5A1}" type="presParOf" srcId="{C913B136-0A0B-428B-B815-3E307F93C334}" destId="{7FAA4713-EE5F-42EC-AE2B-5F8C461118E2}"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D148EA-BA7E-4575-9172-52C6548C2375}" type="doc">
      <dgm:prSet loTypeId="urn:microsoft.com/office/officeart/2008/layout/AscendingPictureAccentProcess" loCatId="process" qsTypeId="urn:microsoft.com/office/officeart/2005/8/quickstyle/simple1" qsCatId="simple" csTypeId="urn:microsoft.com/office/officeart/2005/8/colors/accent0_3" csCatId="mainScheme" phldr="1"/>
      <dgm:spPr/>
    </dgm:pt>
    <dgm:pt modelId="{D41B8D46-C1CB-4A50-A799-C48C964EEDB1}">
      <dgm:prSet phldrT="[Text]"/>
      <dgm:spPr/>
      <dgm:t>
        <a:bodyPr/>
        <a:lstStyle/>
        <a:p>
          <a:r>
            <a:rPr lang="en-GB">
              <a:hlinkClick xmlns:r="http://schemas.openxmlformats.org/officeDocument/2006/relationships" r:id="rId1"/>
            </a:rPr>
            <a:t>Privilege walk Video</a:t>
          </a:r>
          <a:endParaRPr lang="en-GB"/>
        </a:p>
      </dgm:t>
    </dgm:pt>
    <dgm:pt modelId="{061D4527-B354-4E1F-B83A-DD60700F4F9C}" type="parTrans" cxnId="{DCB63ABF-C587-427A-BD0E-D9A22B01ABBA}">
      <dgm:prSet/>
      <dgm:spPr/>
      <dgm:t>
        <a:bodyPr/>
        <a:lstStyle/>
        <a:p>
          <a:endParaRPr lang="en-GB"/>
        </a:p>
      </dgm:t>
    </dgm:pt>
    <dgm:pt modelId="{450C4BD6-888B-48D8-90F6-E718075ECC8B}" type="sibTrans" cxnId="{DCB63ABF-C587-427A-BD0E-D9A22B01ABBA}">
      <dgm:prSet/>
      <dgm:spPr>
        <a:blipFill rotWithShape="1">
          <a:blip xmlns:r="http://schemas.openxmlformats.org/officeDocument/2006/relationships" r:embed="rId2"/>
          <a:srcRect/>
          <a:stretch>
            <a:fillRect l="-17000" r="-17000"/>
          </a:stretch>
        </a:blipFill>
      </dgm:spPr>
      <dgm:t>
        <a:bodyPr/>
        <a:lstStyle/>
        <a:p>
          <a:endParaRPr lang="en-GB"/>
        </a:p>
      </dgm:t>
    </dgm:pt>
    <dgm:pt modelId="{BFAAA2CA-8C1C-4EE7-832D-380F07E6A4A8}" type="pres">
      <dgm:prSet presAssocID="{06D148EA-BA7E-4575-9172-52C6548C2375}" presName="Name0" presStyleCnt="0">
        <dgm:presLayoutVars>
          <dgm:chMax val="7"/>
          <dgm:chPref val="7"/>
          <dgm:dir/>
        </dgm:presLayoutVars>
      </dgm:prSet>
      <dgm:spPr/>
    </dgm:pt>
    <dgm:pt modelId="{B08E13C9-5D09-4A99-960B-437EE8F7FB8D}" type="pres">
      <dgm:prSet presAssocID="{D41B8D46-C1CB-4A50-A799-C48C964EEDB1}" presName="parTx1" presStyleLbl="node1" presStyleIdx="0" presStyleCnt="1"/>
      <dgm:spPr/>
    </dgm:pt>
    <dgm:pt modelId="{C913B136-0A0B-428B-B815-3E307F93C334}" type="pres">
      <dgm:prSet presAssocID="{450C4BD6-888B-48D8-90F6-E718075ECC8B}" presName="picture1" presStyleCnt="0"/>
      <dgm:spPr/>
    </dgm:pt>
    <dgm:pt modelId="{7FAA4713-EE5F-42EC-AE2B-5F8C461118E2}" type="pres">
      <dgm:prSet presAssocID="{450C4BD6-888B-48D8-90F6-E718075ECC8B}" presName="imageRepeatNode" presStyleLbl="fgImgPlace1" presStyleIdx="0" presStyleCnt="1"/>
      <dgm:spPr/>
    </dgm:pt>
  </dgm:ptLst>
  <dgm:cxnLst>
    <dgm:cxn modelId="{3357E715-859F-44F2-945B-45D5AF404B88}" type="presOf" srcId="{D41B8D46-C1CB-4A50-A799-C48C964EEDB1}" destId="{B08E13C9-5D09-4A99-960B-437EE8F7FB8D}" srcOrd="0" destOrd="0" presId="urn:microsoft.com/office/officeart/2008/layout/AscendingPictureAccentProcess"/>
    <dgm:cxn modelId="{4B22FA22-F2F2-411F-8C09-6E9C542C0FDD}" type="presOf" srcId="{450C4BD6-888B-48D8-90F6-E718075ECC8B}" destId="{7FAA4713-EE5F-42EC-AE2B-5F8C461118E2}" srcOrd="0" destOrd="0" presId="urn:microsoft.com/office/officeart/2008/layout/AscendingPictureAccentProcess"/>
    <dgm:cxn modelId="{DCB63ABF-C587-427A-BD0E-D9A22B01ABBA}" srcId="{06D148EA-BA7E-4575-9172-52C6548C2375}" destId="{D41B8D46-C1CB-4A50-A799-C48C964EEDB1}" srcOrd="0" destOrd="0" parTransId="{061D4527-B354-4E1F-B83A-DD60700F4F9C}" sibTransId="{450C4BD6-888B-48D8-90F6-E718075ECC8B}"/>
    <dgm:cxn modelId="{4CD6B6DB-4F8B-4BB8-8483-799F48E4906F}" type="presOf" srcId="{06D148EA-BA7E-4575-9172-52C6548C2375}" destId="{BFAAA2CA-8C1C-4EE7-832D-380F07E6A4A8}" srcOrd="0" destOrd="0" presId="urn:microsoft.com/office/officeart/2008/layout/AscendingPictureAccentProcess"/>
    <dgm:cxn modelId="{5370C9B7-7A75-4556-B5A0-DF25FED61574}" type="presParOf" srcId="{BFAAA2CA-8C1C-4EE7-832D-380F07E6A4A8}" destId="{B08E13C9-5D09-4A99-960B-437EE8F7FB8D}" srcOrd="0" destOrd="0" presId="urn:microsoft.com/office/officeart/2008/layout/AscendingPictureAccentProcess"/>
    <dgm:cxn modelId="{229877BA-1434-4113-9068-1E293D66B695}" type="presParOf" srcId="{BFAAA2CA-8C1C-4EE7-832D-380F07E6A4A8}" destId="{C913B136-0A0B-428B-B815-3E307F93C334}" srcOrd="1" destOrd="0" presId="urn:microsoft.com/office/officeart/2008/layout/AscendingPictureAccentProcess"/>
    <dgm:cxn modelId="{71519CF8-10D5-43F6-9C88-91870F88D5A1}" type="presParOf" srcId="{C913B136-0A0B-428B-B815-3E307F93C334}" destId="{7FAA4713-EE5F-42EC-AE2B-5F8C461118E2}"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982A84-6300-4145-9C77-6A898D23C467}" type="doc">
      <dgm:prSet loTypeId="urn:microsoft.com/office/officeart/2005/8/layout/cycle1" loCatId="cycle" qsTypeId="urn:microsoft.com/office/officeart/2005/8/quickstyle/simple1" qsCatId="simple" csTypeId="urn:microsoft.com/office/officeart/2005/8/colors/accent2_2" csCatId="accent2" phldr="1"/>
      <dgm:spPr/>
      <dgm:t>
        <a:bodyPr/>
        <a:lstStyle/>
        <a:p>
          <a:endParaRPr lang="en-GB"/>
        </a:p>
      </dgm:t>
    </dgm:pt>
    <dgm:pt modelId="{76A0EA2C-23CE-413D-9CF1-923E739FA155}">
      <dgm:prSet phldrT="[Text]" custT="1"/>
      <dgm:spPr/>
      <dgm:t>
        <a:bodyPr/>
        <a:lstStyle/>
        <a:p>
          <a:r>
            <a:rPr lang="en-GB" sz="1400" b="1"/>
            <a:t>Feeling</a:t>
          </a:r>
        </a:p>
        <a:p>
          <a:r>
            <a:rPr lang="en-GB" sz="1400" u="none">
              <a:solidFill>
                <a:schemeClr val="tx2"/>
              </a:solidFill>
            </a:rPr>
            <a:t>Prejud</a:t>
          </a:r>
          <a:r>
            <a:rPr lang="en-GB" sz="1400"/>
            <a:t>ice</a:t>
          </a:r>
        </a:p>
        <a:p>
          <a:r>
            <a:rPr lang="en-GB" sz="1400"/>
            <a:t>“</a:t>
          </a:r>
          <a:r>
            <a:rPr lang="en-GB" sz="1400">
              <a:solidFill>
                <a:schemeClr val="tx2"/>
              </a:solidFill>
            </a:rPr>
            <a:t>Pre-Jud</a:t>
          </a:r>
          <a:r>
            <a:rPr lang="en-GB" sz="1400"/>
            <a:t>ge”</a:t>
          </a:r>
        </a:p>
        <a:p>
          <a:endParaRPr lang="en-GB" sz="1400"/>
        </a:p>
      </dgm:t>
    </dgm:pt>
    <dgm:pt modelId="{16E9041D-F0BF-485A-8A01-1D8BE0E35B1B}" type="parTrans" cxnId="{1E7A13EA-10E1-4B5D-9681-A2D18A8C0327}">
      <dgm:prSet/>
      <dgm:spPr/>
      <dgm:t>
        <a:bodyPr/>
        <a:lstStyle/>
        <a:p>
          <a:endParaRPr lang="en-GB"/>
        </a:p>
      </dgm:t>
    </dgm:pt>
    <dgm:pt modelId="{D2EFAF51-B5CD-4594-9111-B04DE1EB0C62}" type="sibTrans" cxnId="{1E7A13EA-10E1-4B5D-9681-A2D18A8C0327}">
      <dgm:prSet/>
      <dgm:spPr>
        <a:solidFill>
          <a:schemeClr val="tx2"/>
        </a:solidFill>
      </dgm:spPr>
      <dgm:t>
        <a:bodyPr/>
        <a:lstStyle/>
        <a:p>
          <a:endParaRPr lang="en-GB" sz="1400"/>
        </a:p>
      </dgm:t>
    </dgm:pt>
    <dgm:pt modelId="{2611426E-1C03-4B11-90E4-6115056697EE}">
      <dgm:prSet phldrT="[Text]" custT="1"/>
      <dgm:spPr/>
      <dgm:t>
        <a:bodyPr/>
        <a:lstStyle/>
        <a:p>
          <a:r>
            <a:rPr lang="en-GB" sz="1400" b="1"/>
            <a:t>Behaviour</a:t>
          </a:r>
        </a:p>
        <a:p>
          <a:r>
            <a:rPr lang="en-GB" sz="1400"/>
            <a:t>Discrimina</a:t>
          </a:r>
          <a:r>
            <a:rPr lang="en-GB" sz="1400" u="none">
              <a:solidFill>
                <a:schemeClr val="tx2"/>
              </a:solidFill>
            </a:rPr>
            <a:t>tion</a:t>
          </a:r>
        </a:p>
        <a:p>
          <a:r>
            <a:rPr lang="en-GB" sz="1400" u="none"/>
            <a:t>Ac</a:t>
          </a:r>
          <a:r>
            <a:rPr lang="en-GB" sz="1400" u="none">
              <a:solidFill>
                <a:schemeClr val="tx2"/>
              </a:solidFill>
            </a:rPr>
            <a:t>tion</a:t>
          </a:r>
        </a:p>
        <a:p>
          <a:endParaRPr lang="en-GB" sz="1400"/>
        </a:p>
      </dgm:t>
    </dgm:pt>
    <dgm:pt modelId="{EBFB2757-23C2-4116-BAE0-8014DD1F3E9A}" type="parTrans" cxnId="{9A1AB67F-B819-4BFA-B0DC-59F933309417}">
      <dgm:prSet/>
      <dgm:spPr/>
      <dgm:t>
        <a:bodyPr/>
        <a:lstStyle/>
        <a:p>
          <a:endParaRPr lang="en-GB"/>
        </a:p>
      </dgm:t>
    </dgm:pt>
    <dgm:pt modelId="{E07E0F90-698E-4C84-ACF0-A353B2BED74E}" type="sibTrans" cxnId="{9A1AB67F-B819-4BFA-B0DC-59F933309417}">
      <dgm:prSet/>
      <dgm:spPr>
        <a:solidFill>
          <a:schemeClr val="tx2"/>
        </a:solidFill>
      </dgm:spPr>
      <dgm:t>
        <a:bodyPr/>
        <a:lstStyle/>
        <a:p>
          <a:endParaRPr lang="en-GB"/>
        </a:p>
      </dgm:t>
    </dgm:pt>
    <dgm:pt modelId="{DFDB43D5-10A8-4BB4-BAD1-F72A79D37E15}">
      <dgm:prSet phldrT="[Text]" custT="1"/>
      <dgm:spPr/>
      <dgm:t>
        <a:bodyPr/>
        <a:lstStyle/>
        <a:p>
          <a:r>
            <a:rPr lang="en-GB" sz="1400" b="1"/>
            <a:t>Idea</a:t>
          </a:r>
        </a:p>
        <a:p>
          <a:r>
            <a:rPr lang="en-GB" sz="1400" u="none"/>
            <a:t>Stereo</a:t>
          </a:r>
          <a:r>
            <a:rPr lang="en-GB" sz="1400" u="none">
              <a:solidFill>
                <a:schemeClr val="tx2"/>
              </a:solidFill>
            </a:rPr>
            <a:t>type</a:t>
          </a:r>
        </a:p>
        <a:p>
          <a:r>
            <a:rPr lang="en-GB" sz="1400" u="none"/>
            <a:t>“Proto</a:t>
          </a:r>
          <a:r>
            <a:rPr lang="en-GB" sz="1400" u="none">
              <a:solidFill>
                <a:schemeClr val="tx2"/>
              </a:solidFill>
            </a:rPr>
            <a:t>type</a:t>
          </a:r>
          <a:r>
            <a:rPr lang="en-GB" sz="1400" u="none"/>
            <a:t>”</a:t>
          </a:r>
        </a:p>
      </dgm:t>
    </dgm:pt>
    <dgm:pt modelId="{E0DBBB24-5ABC-43EF-A484-58E79EA22A8E}" type="parTrans" cxnId="{27E2A745-9033-43A9-9DA6-686F40246BCB}">
      <dgm:prSet/>
      <dgm:spPr/>
      <dgm:t>
        <a:bodyPr/>
        <a:lstStyle/>
        <a:p>
          <a:endParaRPr lang="en-GB"/>
        </a:p>
      </dgm:t>
    </dgm:pt>
    <dgm:pt modelId="{D144AB92-0BF4-4981-9E22-09F201910515}" type="sibTrans" cxnId="{27E2A745-9033-43A9-9DA6-686F40246BCB}">
      <dgm:prSet/>
      <dgm:spPr>
        <a:solidFill>
          <a:schemeClr val="tx2"/>
        </a:solidFill>
      </dgm:spPr>
      <dgm:t>
        <a:bodyPr/>
        <a:lstStyle/>
        <a:p>
          <a:endParaRPr lang="en-GB"/>
        </a:p>
      </dgm:t>
    </dgm:pt>
    <dgm:pt modelId="{0DEEAB3C-1A5B-487C-B6A4-BC9C83EDFED7}">
      <dgm:prSet custT="1"/>
      <dgm:spPr/>
      <dgm:t>
        <a:bodyPr/>
        <a:lstStyle/>
        <a:p>
          <a:r>
            <a:rPr lang="en-GB" sz="1400" b="1"/>
            <a:t>Preference</a:t>
          </a:r>
        </a:p>
        <a:p>
          <a:r>
            <a:rPr lang="en-GB" sz="1400" b="0"/>
            <a:t>Bias</a:t>
          </a:r>
        </a:p>
      </dgm:t>
    </dgm:pt>
    <dgm:pt modelId="{2BD8C8AE-259B-48A4-AC1C-9B5DF64FDFDF}" type="parTrans" cxnId="{4EF31F6C-5F05-4988-9076-99E7630A2BC7}">
      <dgm:prSet/>
      <dgm:spPr/>
      <dgm:t>
        <a:bodyPr/>
        <a:lstStyle/>
        <a:p>
          <a:endParaRPr lang="en-GB"/>
        </a:p>
      </dgm:t>
    </dgm:pt>
    <dgm:pt modelId="{E7788F4D-B789-4130-9BA0-3ACE91D9735E}" type="sibTrans" cxnId="{4EF31F6C-5F05-4988-9076-99E7630A2BC7}">
      <dgm:prSet/>
      <dgm:spPr>
        <a:solidFill>
          <a:schemeClr val="tx2"/>
        </a:solidFill>
      </dgm:spPr>
      <dgm:t>
        <a:bodyPr/>
        <a:lstStyle/>
        <a:p>
          <a:endParaRPr lang="en-GB"/>
        </a:p>
      </dgm:t>
    </dgm:pt>
    <dgm:pt modelId="{EBFE2646-C49C-420D-AAEF-6BF4F487DFF4}" type="pres">
      <dgm:prSet presAssocID="{C1982A84-6300-4145-9C77-6A898D23C467}" presName="cycle" presStyleCnt="0">
        <dgm:presLayoutVars>
          <dgm:dir/>
          <dgm:resizeHandles val="exact"/>
        </dgm:presLayoutVars>
      </dgm:prSet>
      <dgm:spPr/>
    </dgm:pt>
    <dgm:pt modelId="{76C39004-706F-448B-9144-2D132335B86F}" type="pres">
      <dgm:prSet presAssocID="{76A0EA2C-23CE-413D-9CF1-923E739FA155}" presName="dummy" presStyleCnt="0"/>
      <dgm:spPr/>
    </dgm:pt>
    <dgm:pt modelId="{ACDCFB53-8733-4CF6-B39B-3B2F1C6366E8}" type="pres">
      <dgm:prSet presAssocID="{76A0EA2C-23CE-413D-9CF1-923E739FA155}" presName="node" presStyleLbl="revTx" presStyleIdx="0" presStyleCnt="4">
        <dgm:presLayoutVars>
          <dgm:bulletEnabled val="1"/>
        </dgm:presLayoutVars>
      </dgm:prSet>
      <dgm:spPr/>
    </dgm:pt>
    <dgm:pt modelId="{0E515463-28D9-4FE6-B85C-7A5FC42B160B}" type="pres">
      <dgm:prSet presAssocID="{D2EFAF51-B5CD-4594-9111-B04DE1EB0C62}" presName="sibTrans" presStyleLbl="node1" presStyleIdx="0" presStyleCnt="4"/>
      <dgm:spPr/>
    </dgm:pt>
    <dgm:pt modelId="{174F3022-9BAA-42DD-9BC2-3C919E632BCE}" type="pres">
      <dgm:prSet presAssocID="{2611426E-1C03-4B11-90E4-6115056697EE}" presName="dummy" presStyleCnt="0"/>
      <dgm:spPr/>
    </dgm:pt>
    <dgm:pt modelId="{30C9E531-0CE2-49ED-A651-1E9CC5CE8C9A}" type="pres">
      <dgm:prSet presAssocID="{2611426E-1C03-4B11-90E4-6115056697EE}" presName="node" presStyleLbl="revTx" presStyleIdx="1" presStyleCnt="4">
        <dgm:presLayoutVars>
          <dgm:bulletEnabled val="1"/>
        </dgm:presLayoutVars>
      </dgm:prSet>
      <dgm:spPr/>
    </dgm:pt>
    <dgm:pt modelId="{EDC34302-983F-4182-921E-B1B5512A6AEF}" type="pres">
      <dgm:prSet presAssocID="{E07E0F90-698E-4C84-ACF0-A353B2BED74E}" presName="sibTrans" presStyleLbl="node1" presStyleIdx="1" presStyleCnt="4"/>
      <dgm:spPr/>
    </dgm:pt>
    <dgm:pt modelId="{6ACFD306-EBBA-49E0-89E5-CF6CBEF6FBCD}" type="pres">
      <dgm:prSet presAssocID="{0DEEAB3C-1A5B-487C-B6A4-BC9C83EDFED7}" presName="dummy" presStyleCnt="0"/>
      <dgm:spPr/>
    </dgm:pt>
    <dgm:pt modelId="{8F10F8F8-447D-49C7-BAC6-4AD1C272D732}" type="pres">
      <dgm:prSet presAssocID="{0DEEAB3C-1A5B-487C-B6A4-BC9C83EDFED7}" presName="node" presStyleLbl="revTx" presStyleIdx="2" presStyleCnt="4">
        <dgm:presLayoutVars>
          <dgm:bulletEnabled val="1"/>
        </dgm:presLayoutVars>
      </dgm:prSet>
      <dgm:spPr/>
    </dgm:pt>
    <dgm:pt modelId="{94418032-D404-4068-8B4C-FDD37DCEE8A1}" type="pres">
      <dgm:prSet presAssocID="{E7788F4D-B789-4130-9BA0-3ACE91D9735E}" presName="sibTrans" presStyleLbl="node1" presStyleIdx="2" presStyleCnt="4" custAng="0"/>
      <dgm:spPr/>
    </dgm:pt>
    <dgm:pt modelId="{A0BD6B48-303E-476E-9B16-9E98C95DB657}" type="pres">
      <dgm:prSet presAssocID="{DFDB43D5-10A8-4BB4-BAD1-F72A79D37E15}" presName="dummy" presStyleCnt="0"/>
      <dgm:spPr/>
    </dgm:pt>
    <dgm:pt modelId="{0685DA51-DD4F-486E-A003-C9932C9A6B2E}" type="pres">
      <dgm:prSet presAssocID="{DFDB43D5-10A8-4BB4-BAD1-F72A79D37E15}" presName="node" presStyleLbl="revTx" presStyleIdx="3" presStyleCnt="4">
        <dgm:presLayoutVars>
          <dgm:bulletEnabled val="1"/>
        </dgm:presLayoutVars>
      </dgm:prSet>
      <dgm:spPr/>
    </dgm:pt>
    <dgm:pt modelId="{E61EC1C1-3872-4F4F-94CA-2ECF126650EE}" type="pres">
      <dgm:prSet presAssocID="{D144AB92-0BF4-4981-9E22-09F201910515}" presName="sibTrans" presStyleLbl="node1" presStyleIdx="3" presStyleCnt="4"/>
      <dgm:spPr/>
    </dgm:pt>
  </dgm:ptLst>
  <dgm:cxnLst>
    <dgm:cxn modelId="{8307D404-ED9E-474E-84D6-D9E15D7C69D6}" type="presOf" srcId="{76A0EA2C-23CE-413D-9CF1-923E739FA155}" destId="{ACDCFB53-8733-4CF6-B39B-3B2F1C6366E8}" srcOrd="0" destOrd="0" presId="urn:microsoft.com/office/officeart/2005/8/layout/cycle1"/>
    <dgm:cxn modelId="{D0321914-AA3D-4BA9-8DB7-87D0C255345F}" type="presOf" srcId="{D144AB92-0BF4-4981-9E22-09F201910515}" destId="{E61EC1C1-3872-4F4F-94CA-2ECF126650EE}" srcOrd="0" destOrd="0" presId="urn:microsoft.com/office/officeart/2005/8/layout/cycle1"/>
    <dgm:cxn modelId="{43E7FF38-5397-4DE3-9D18-EC3126C69E73}" type="presOf" srcId="{0DEEAB3C-1A5B-487C-B6A4-BC9C83EDFED7}" destId="{8F10F8F8-447D-49C7-BAC6-4AD1C272D732}" srcOrd="0" destOrd="0" presId="urn:microsoft.com/office/officeart/2005/8/layout/cycle1"/>
    <dgm:cxn modelId="{27E2A745-9033-43A9-9DA6-686F40246BCB}" srcId="{C1982A84-6300-4145-9C77-6A898D23C467}" destId="{DFDB43D5-10A8-4BB4-BAD1-F72A79D37E15}" srcOrd="3" destOrd="0" parTransId="{E0DBBB24-5ABC-43EF-A484-58E79EA22A8E}" sibTransId="{D144AB92-0BF4-4981-9E22-09F201910515}"/>
    <dgm:cxn modelId="{2A933666-2BC2-4959-B594-7367544F9526}" type="presOf" srcId="{DFDB43D5-10A8-4BB4-BAD1-F72A79D37E15}" destId="{0685DA51-DD4F-486E-A003-C9932C9A6B2E}" srcOrd="0" destOrd="0" presId="urn:microsoft.com/office/officeart/2005/8/layout/cycle1"/>
    <dgm:cxn modelId="{EF7CCC68-63D3-4600-ADA6-4C6614CD9096}" type="presOf" srcId="{D2EFAF51-B5CD-4594-9111-B04DE1EB0C62}" destId="{0E515463-28D9-4FE6-B85C-7A5FC42B160B}" srcOrd="0" destOrd="0" presId="urn:microsoft.com/office/officeart/2005/8/layout/cycle1"/>
    <dgm:cxn modelId="{4EF31F6C-5F05-4988-9076-99E7630A2BC7}" srcId="{C1982A84-6300-4145-9C77-6A898D23C467}" destId="{0DEEAB3C-1A5B-487C-B6A4-BC9C83EDFED7}" srcOrd="2" destOrd="0" parTransId="{2BD8C8AE-259B-48A4-AC1C-9B5DF64FDFDF}" sibTransId="{E7788F4D-B789-4130-9BA0-3ACE91D9735E}"/>
    <dgm:cxn modelId="{9A1AB67F-B819-4BFA-B0DC-59F933309417}" srcId="{C1982A84-6300-4145-9C77-6A898D23C467}" destId="{2611426E-1C03-4B11-90E4-6115056697EE}" srcOrd="1" destOrd="0" parTransId="{EBFB2757-23C2-4116-BAE0-8014DD1F3E9A}" sibTransId="{E07E0F90-698E-4C84-ACF0-A353B2BED74E}"/>
    <dgm:cxn modelId="{ADAC9284-93C1-416C-8ECC-541589D2DFE6}" type="presOf" srcId="{E07E0F90-698E-4C84-ACF0-A353B2BED74E}" destId="{EDC34302-983F-4182-921E-B1B5512A6AEF}" srcOrd="0" destOrd="0" presId="urn:microsoft.com/office/officeart/2005/8/layout/cycle1"/>
    <dgm:cxn modelId="{5C45C3D6-AAC0-4228-9534-65AC369D8F70}" type="presOf" srcId="{2611426E-1C03-4B11-90E4-6115056697EE}" destId="{30C9E531-0CE2-49ED-A651-1E9CC5CE8C9A}" srcOrd="0" destOrd="0" presId="urn:microsoft.com/office/officeart/2005/8/layout/cycle1"/>
    <dgm:cxn modelId="{1E7A13EA-10E1-4B5D-9681-A2D18A8C0327}" srcId="{C1982A84-6300-4145-9C77-6A898D23C467}" destId="{76A0EA2C-23CE-413D-9CF1-923E739FA155}" srcOrd="0" destOrd="0" parTransId="{16E9041D-F0BF-485A-8A01-1D8BE0E35B1B}" sibTransId="{D2EFAF51-B5CD-4594-9111-B04DE1EB0C62}"/>
    <dgm:cxn modelId="{6D56FDF1-A5FD-4E90-98FE-654D82D1E4C7}" type="presOf" srcId="{E7788F4D-B789-4130-9BA0-3ACE91D9735E}" destId="{94418032-D404-4068-8B4C-FDD37DCEE8A1}" srcOrd="0" destOrd="0" presId="urn:microsoft.com/office/officeart/2005/8/layout/cycle1"/>
    <dgm:cxn modelId="{1E507FF3-42BC-46EE-A5FF-566A856CCD61}" type="presOf" srcId="{C1982A84-6300-4145-9C77-6A898D23C467}" destId="{EBFE2646-C49C-420D-AAEF-6BF4F487DFF4}" srcOrd="0" destOrd="0" presId="urn:microsoft.com/office/officeart/2005/8/layout/cycle1"/>
    <dgm:cxn modelId="{BC4F06A2-2D55-4CBB-B803-900900968EF6}" type="presParOf" srcId="{EBFE2646-C49C-420D-AAEF-6BF4F487DFF4}" destId="{76C39004-706F-448B-9144-2D132335B86F}" srcOrd="0" destOrd="0" presId="urn:microsoft.com/office/officeart/2005/8/layout/cycle1"/>
    <dgm:cxn modelId="{3CA02A81-7FBB-40DD-8596-73DDEEE9CEC3}" type="presParOf" srcId="{EBFE2646-C49C-420D-AAEF-6BF4F487DFF4}" destId="{ACDCFB53-8733-4CF6-B39B-3B2F1C6366E8}" srcOrd="1" destOrd="0" presId="urn:microsoft.com/office/officeart/2005/8/layout/cycle1"/>
    <dgm:cxn modelId="{5F6E7974-84BF-4C63-B35F-64A0CC009A52}" type="presParOf" srcId="{EBFE2646-C49C-420D-AAEF-6BF4F487DFF4}" destId="{0E515463-28D9-4FE6-B85C-7A5FC42B160B}" srcOrd="2" destOrd="0" presId="urn:microsoft.com/office/officeart/2005/8/layout/cycle1"/>
    <dgm:cxn modelId="{451216E1-3CF8-4B52-81E3-F5D5AE11AF1F}" type="presParOf" srcId="{EBFE2646-C49C-420D-AAEF-6BF4F487DFF4}" destId="{174F3022-9BAA-42DD-9BC2-3C919E632BCE}" srcOrd="3" destOrd="0" presId="urn:microsoft.com/office/officeart/2005/8/layout/cycle1"/>
    <dgm:cxn modelId="{181F73BE-0305-4306-B44A-386F5FE97704}" type="presParOf" srcId="{EBFE2646-C49C-420D-AAEF-6BF4F487DFF4}" destId="{30C9E531-0CE2-49ED-A651-1E9CC5CE8C9A}" srcOrd="4" destOrd="0" presId="urn:microsoft.com/office/officeart/2005/8/layout/cycle1"/>
    <dgm:cxn modelId="{7F999BDE-A011-432D-BFFD-193966A9269B}" type="presParOf" srcId="{EBFE2646-C49C-420D-AAEF-6BF4F487DFF4}" destId="{EDC34302-983F-4182-921E-B1B5512A6AEF}" srcOrd="5" destOrd="0" presId="urn:microsoft.com/office/officeart/2005/8/layout/cycle1"/>
    <dgm:cxn modelId="{FA488A49-59CC-4536-A9C1-68D38328B9A7}" type="presParOf" srcId="{EBFE2646-C49C-420D-AAEF-6BF4F487DFF4}" destId="{6ACFD306-EBBA-49E0-89E5-CF6CBEF6FBCD}" srcOrd="6" destOrd="0" presId="urn:microsoft.com/office/officeart/2005/8/layout/cycle1"/>
    <dgm:cxn modelId="{67D041C1-5EC4-482A-A51C-71E012BEA6C0}" type="presParOf" srcId="{EBFE2646-C49C-420D-AAEF-6BF4F487DFF4}" destId="{8F10F8F8-447D-49C7-BAC6-4AD1C272D732}" srcOrd="7" destOrd="0" presId="urn:microsoft.com/office/officeart/2005/8/layout/cycle1"/>
    <dgm:cxn modelId="{186BF3F0-2530-4697-B16C-8A58255204E3}" type="presParOf" srcId="{EBFE2646-C49C-420D-AAEF-6BF4F487DFF4}" destId="{94418032-D404-4068-8B4C-FDD37DCEE8A1}" srcOrd="8" destOrd="0" presId="urn:microsoft.com/office/officeart/2005/8/layout/cycle1"/>
    <dgm:cxn modelId="{0003D507-19D6-4825-B51F-B5A899E92CC9}" type="presParOf" srcId="{EBFE2646-C49C-420D-AAEF-6BF4F487DFF4}" destId="{A0BD6B48-303E-476E-9B16-9E98C95DB657}" srcOrd="9" destOrd="0" presId="urn:microsoft.com/office/officeart/2005/8/layout/cycle1"/>
    <dgm:cxn modelId="{B5C5429A-C5D3-460D-A036-CE3609DE3B38}" type="presParOf" srcId="{EBFE2646-C49C-420D-AAEF-6BF4F487DFF4}" destId="{0685DA51-DD4F-486E-A003-C9932C9A6B2E}" srcOrd="10" destOrd="0" presId="urn:microsoft.com/office/officeart/2005/8/layout/cycle1"/>
    <dgm:cxn modelId="{CEABDE36-A6A7-4A4D-95A0-B44B7FB2963B}" type="presParOf" srcId="{EBFE2646-C49C-420D-AAEF-6BF4F487DFF4}" destId="{E61EC1C1-3872-4F4F-94CA-2ECF126650EE}"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792DAA-AB58-4C34-8183-B6D270221684}" type="doc">
      <dgm:prSet loTypeId="urn:microsoft.com/office/officeart/2005/8/layout/vList2" loCatId="list" qsTypeId="urn:microsoft.com/office/officeart/2005/8/quickstyle/simple2" qsCatId="simple" csTypeId="urn:microsoft.com/office/officeart/2005/8/colors/accent0_2" csCatId="mainScheme" phldr="1"/>
      <dgm:spPr/>
      <dgm:t>
        <a:bodyPr/>
        <a:lstStyle/>
        <a:p>
          <a:endParaRPr lang="en-US"/>
        </a:p>
      </dgm:t>
    </dgm:pt>
    <dgm:pt modelId="{9F7EED8C-E9F7-4A2E-BEF9-1D8160DC8DA6}">
      <dgm:prSet/>
      <dgm:spPr/>
      <dgm:t>
        <a:bodyPr/>
        <a:lstStyle/>
        <a:p>
          <a:r>
            <a:rPr lang="en-US"/>
            <a:t>What did you learn from this workshop?</a:t>
          </a:r>
        </a:p>
      </dgm:t>
    </dgm:pt>
    <dgm:pt modelId="{C941661D-8C4A-4F3F-9A31-A6761F2C3DAA}" type="parTrans" cxnId="{9930F6ED-A8E9-4FF4-A732-3D73FE5ECACC}">
      <dgm:prSet/>
      <dgm:spPr/>
      <dgm:t>
        <a:bodyPr/>
        <a:lstStyle/>
        <a:p>
          <a:endParaRPr lang="en-US"/>
        </a:p>
      </dgm:t>
    </dgm:pt>
    <dgm:pt modelId="{CD9F378D-1087-4C7E-BEBE-5CE7FED8F849}" type="sibTrans" cxnId="{9930F6ED-A8E9-4FF4-A732-3D73FE5ECACC}">
      <dgm:prSet/>
      <dgm:spPr/>
      <dgm:t>
        <a:bodyPr/>
        <a:lstStyle/>
        <a:p>
          <a:endParaRPr lang="en-US"/>
        </a:p>
      </dgm:t>
    </dgm:pt>
    <dgm:pt modelId="{EB9ACAA1-6942-47BF-8D9A-294E49139FDD}">
      <dgm:prSet/>
      <dgm:spPr/>
      <dgm:t>
        <a:bodyPr/>
        <a:lstStyle/>
        <a:p>
          <a:r>
            <a:rPr lang="en-US"/>
            <a:t>What do you wish more people knew about hidden disabilities?</a:t>
          </a:r>
        </a:p>
      </dgm:t>
    </dgm:pt>
    <dgm:pt modelId="{54175E28-C207-4E35-8B28-289093FDF6D3}" type="parTrans" cxnId="{842FC908-68AB-4740-969A-A39A52AD9652}">
      <dgm:prSet/>
      <dgm:spPr/>
      <dgm:t>
        <a:bodyPr/>
        <a:lstStyle/>
        <a:p>
          <a:endParaRPr lang="en-US"/>
        </a:p>
      </dgm:t>
    </dgm:pt>
    <dgm:pt modelId="{27D39CE2-DD6E-418A-99D8-77FEF22E8940}" type="sibTrans" cxnId="{842FC908-68AB-4740-969A-A39A52AD9652}">
      <dgm:prSet/>
      <dgm:spPr/>
      <dgm:t>
        <a:bodyPr/>
        <a:lstStyle/>
        <a:p>
          <a:endParaRPr lang="en-US"/>
        </a:p>
      </dgm:t>
    </dgm:pt>
    <dgm:pt modelId="{E9457F13-F29D-406D-BD7E-8E2E48C11AD8}">
      <dgm:prSet/>
      <dgm:spPr/>
      <dgm:t>
        <a:bodyPr/>
        <a:lstStyle/>
        <a:p>
          <a:r>
            <a:rPr lang="en-US"/>
            <a:t>Any other reflections?</a:t>
          </a:r>
        </a:p>
      </dgm:t>
    </dgm:pt>
    <dgm:pt modelId="{E3038F5F-FDFD-4CE4-B583-3267BC916414}" type="parTrans" cxnId="{0CEBAE80-A1D1-4D1A-B165-C36C84AFD81D}">
      <dgm:prSet/>
      <dgm:spPr/>
      <dgm:t>
        <a:bodyPr/>
        <a:lstStyle/>
        <a:p>
          <a:endParaRPr lang="nl-NL"/>
        </a:p>
      </dgm:t>
    </dgm:pt>
    <dgm:pt modelId="{3B303816-DAA5-419F-A040-F96579B4BF63}" type="sibTrans" cxnId="{0CEBAE80-A1D1-4D1A-B165-C36C84AFD81D}">
      <dgm:prSet/>
      <dgm:spPr/>
      <dgm:t>
        <a:bodyPr/>
        <a:lstStyle/>
        <a:p>
          <a:endParaRPr lang="nl-NL"/>
        </a:p>
      </dgm:t>
    </dgm:pt>
    <dgm:pt modelId="{781E2F94-DD6F-4D24-86E6-4D6BB84EA95E}" type="pres">
      <dgm:prSet presAssocID="{97792DAA-AB58-4C34-8183-B6D270221684}" presName="linear" presStyleCnt="0">
        <dgm:presLayoutVars>
          <dgm:animLvl val="lvl"/>
          <dgm:resizeHandles val="exact"/>
        </dgm:presLayoutVars>
      </dgm:prSet>
      <dgm:spPr/>
    </dgm:pt>
    <dgm:pt modelId="{749C666A-A4EF-4787-8D99-874131098C16}" type="pres">
      <dgm:prSet presAssocID="{9F7EED8C-E9F7-4A2E-BEF9-1D8160DC8DA6}" presName="parentText" presStyleLbl="node1" presStyleIdx="0" presStyleCnt="3">
        <dgm:presLayoutVars>
          <dgm:chMax val="0"/>
          <dgm:bulletEnabled val="1"/>
        </dgm:presLayoutVars>
      </dgm:prSet>
      <dgm:spPr/>
    </dgm:pt>
    <dgm:pt modelId="{179A0D4C-E8DF-4AEE-8B8A-3F29C50C4D20}" type="pres">
      <dgm:prSet presAssocID="{CD9F378D-1087-4C7E-BEBE-5CE7FED8F849}" presName="spacer" presStyleCnt="0"/>
      <dgm:spPr/>
    </dgm:pt>
    <dgm:pt modelId="{AAF4A8D4-BD1E-49EA-AFD4-0F58AE34E8CA}" type="pres">
      <dgm:prSet presAssocID="{EB9ACAA1-6942-47BF-8D9A-294E49139FDD}" presName="parentText" presStyleLbl="node1" presStyleIdx="1" presStyleCnt="3">
        <dgm:presLayoutVars>
          <dgm:chMax val="0"/>
          <dgm:bulletEnabled val="1"/>
        </dgm:presLayoutVars>
      </dgm:prSet>
      <dgm:spPr/>
    </dgm:pt>
    <dgm:pt modelId="{1507BBD6-75E4-4A26-8797-1CF9DEB95BA3}" type="pres">
      <dgm:prSet presAssocID="{27D39CE2-DD6E-418A-99D8-77FEF22E8940}" presName="spacer" presStyleCnt="0"/>
      <dgm:spPr/>
    </dgm:pt>
    <dgm:pt modelId="{4A76C548-4BB5-4847-B3FA-31B36F1537FC}" type="pres">
      <dgm:prSet presAssocID="{E9457F13-F29D-406D-BD7E-8E2E48C11AD8}" presName="parentText" presStyleLbl="node1" presStyleIdx="2" presStyleCnt="3">
        <dgm:presLayoutVars>
          <dgm:chMax val="0"/>
          <dgm:bulletEnabled val="1"/>
        </dgm:presLayoutVars>
      </dgm:prSet>
      <dgm:spPr/>
    </dgm:pt>
  </dgm:ptLst>
  <dgm:cxnLst>
    <dgm:cxn modelId="{842FC908-68AB-4740-969A-A39A52AD9652}" srcId="{97792DAA-AB58-4C34-8183-B6D270221684}" destId="{EB9ACAA1-6942-47BF-8D9A-294E49139FDD}" srcOrd="1" destOrd="0" parTransId="{54175E28-C207-4E35-8B28-289093FDF6D3}" sibTransId="{27D39CE2-DD6E-418A-99D8-77FEF22E8940}"/>
    <dgm:cxn modelId="{0CEBAE80-A1D1-4D1A-B165-C36C84AFD81D}" srcId="{97792DAA-AB58-4C34-8183-B6D270221684}" destId="{E9457F13-F29D-406D-BD7E-8E2E48C11AD8}" srcOrd="2" destOrd="0" parTransId="{E3038F5F-FDFD-4CE4-B583-3267BC916414}" sibTransId="{3B303816-DAA5-419F-A040-F96579B4BF63}"/>
    <dgm:cxn modelId="{7F5891A6-5239-43EB-91F7-9666AB6F52B7}" type="presOf" srcId="{E9457F13-F29D-406D-BD7E-8E2E48C11AD8}" destId="{4A76C548-4BB5-4847-B3FA-31B36F1537FC}" srcOrd="0" destOrd="0" presId="urn:microsoft.com/office/officeart/2005/8/layout/vList2"/>
    <dgm:cxn modelId="{E56480B7-BAD0-4900-A50B-0AE9284B1B6E}" type="presOf" srcId="{97792DAA-AB58-4C34-8183-B6D270221684}" destId="{781E2F94-DD6F-4D24-86E6-4D6BB84EA95E}" srcOrd="0" destOrd="0" presId="urn:microsoft.com/office/officeart/2005/8/layout/vList2"/>
    <dgm:cxn modelId="{1BB503C5-7055-4672-9A7E-238387753C82}" type="presOf" srcId="{EB9ACAA1-6942-47BF-8D9A-294E49139FDD}" destId="{AAF4A8D4-BD1E-49EA-AFD4-0F58AE34E8CA}" srcOrd="0" destOrd="0" presId="urn:microsoft.com/office/officeart/2005/8/layout/vList2"/>
    <dgm:cxn modelId="{F1F824CC-9B5F-4261-81C7-8C6AA5C767AD}" type="presOf" srcId="{9F7EED8C-E9F7-4A2E-BEF9-1D8160DC8DA6}" destId="{749C666A-A4EF-4787-8D99-874131098C16}" srcOrd="0" destOrd="0" presId="urn:microsoft.com/office/officeart/2005/8/layout/vList2"/>
    <dgm:cxn modelId="{9930F6ED-A8E9-4FF4-A732-3D73FE5ECACC}" srcId="{97792DAA-AB58-4C34-8183-B6D270221684}" destId="{9F7EED8C-E9F7-4A2E-BEF9-1D8160DC8DA6}" srcOrd="0" destOrd="0" parTransId="{C941661D-8C4A-4F3F-9A31-A6761F2C3DAA}" sibTransId="{CD9F378D-1087-4C7E-BEBE-5CE7FED8F849}"/>
    <dgm:cxn modelId="{B8D00CC4-7FCC-4455-A621-E8832077BCB2}" type="presParOf" srcId="{781E2F94-DD6F-4D24-86E6-4D6BB84EA95E}" destId="{749C666A-A4EF-4787-8D99-874131098C16}" srcOrd="0" destOrd="0" presId="urn:microsoft.com/office/officeart/2005/8/layout/vList2"/>
    <dgm:cxn modelId="{01BC9A16-039E-421C-9106-8C703C4C3254}" type="presParOf" srcId="{781E2F94-DD6F-4D24-86E6-4D6BB84EA95E}" destId="{179A0D4C-E8DF-4AEE-8B8A-3F29C50C4D20}" srcOrd="1" destOrd="0" presId="urn:microsoft.com/office/officeart/2005/8/layout/vList2"/>
    <dgm:cxn modelId="{58618CD5-8D58-44AD-9A0D-8D584B09E510}" type="presParOf" srcId="{781E2F94-DD6F-4D24-86E6-4D6BB84EA95E}" destId="{AAF4A8D4-BD1E-49EA-AFD4-0F58AE34E8CA}" srcOrd="2" destOrd="0" presId="urn:microsoft.com/office/officeart/2005/8/layout/vList2"/>
    <dgm:cxn modelId="{4947768E-BD63-4F8A-9426-19CC00E625DE}" type="presParOf" srcId="{781E2F94-DD6F-4D24-86E6-4D6BB84EA95E}" destId="{1507BBD6-75E4-4A26-8797-1CF9DEB95BA3}" srcOrd="3" destOrd="0" presId="urn:microsoft.com/office/officeart/2005/8/layout/vList2"/>
    <dgm:cxn modelId="{D1261F8C-C8AE-472B-9DC9-18E87510EEE8}" type="presParOf" srcId="{781E2F94-DD6F-4D24-86E6-4D6BB84EA95E}" destId="{4A76C548-4BB5-4847-B3FA-31B36F1537F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13C9-5D09-4A99-960B-437EE8F7FB8D}">
      <dsp:nvSpPr>
        <dsp:cNvPr id="0" name=""/>
        <dsp:cNvSpPr/>
      </dsp:nvSpPr>
      <dsp:spPr>
        <a:xfrm>
          <a:off x="2471194" y="3409326"/>
          <a:ext cx="7395324" cy="198333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5344" tIns="190500" rIns="190500" bIns="190500" numCol="1" spcCol="1270" anchor="ctr" anchorCtr="0">
          <a:noAutofit/>
        </a:bodyPr>
        <a:lstStyle/>
        <a:p>
          <a:pPr marL="0" lvl="0" indent="0" algn="l" defTabSz="2222500">
            <a:lnSpc>
              <a:spcPct val="90000"/>
            </a:lnSpc>
            <a:spcBef>
              <a:spcPct val="0"/>
            </a:spcBef>
            <a:spcAft>
              <a:spcPct val="35000"/>
            </a:spcAft>
            <a:buNone/>
          </a:pPr>
          <a:r>
            <a:rPr lang="en-GB" sz="5000" kern="1200"/>
            <a:t>Privilege walk Exercise</a:t>
          </a:r>
        </a:p>
      </dsp:txBody>
      <dsp:txXfrm>
        <a:off x="2568012" y="3506144"/>
        <a:ext cx="7201688" cy="1789697"/>
      </dsp:txXfrm>
    </dsp:sp>
    <dsp:sp modelId="{7FAA4713-EE5F-42EC-AE2B-5F8C461118E2}">
      <dsp:nvSpPr>
        <dsp:cNvPr id="0" name=""/>
        <dsp:cNvSpPr/>
      </dsp:nvSpPr>
      <dsp:spPr>
        <a:xfrm>
          <a:off x="420481" y="1465340"/>
          <a:ext cx="3428657" cy="342917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13C9-5D09-4A99-960B-437EE8F7FB8D}">
      <dsp:nvSpPr>
        <dsp:cNvPr id="0" name=""/>
        <dsp:cNvSpPr/>
      </dsp:nvSpPr>
      <dsp:spPr>
        <a:xfrm>
          <a:off x="2471194" y="3409326"/>
          <a:ext cx="7395324" cy="198333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5344" tIns="190500" rIns="190500" bIns="190500" numCol="1" spcCol="1270" anchor="ctr" anchorCtr="0">
          <a:noAutofit/>
        </a:bodyPr>
        <a:lstStyle/>
        <a:p>
          <a:pPr marL="0" lvl="0" indent="0" algn="l" defTabSz="2222500">
            <a:lnSpc>
              <a:spcPct val="90000"/>
            </a:lnSpc>
            <a:spcBef>
              <a:spcPct val="0"/>
            </a:spcBef>
            <a:spcAft>
              <a:spcPct val="35000"/>
            </a:spcAft>
            <a:buNone/>
          </a:pPr>
          <a:r>
            <a:rPr lang="en-GB" sz="5000" kern="1200">
              <a:hlinkClick xmlns:r="http://schemas.openxmlformats.org/officeDocument/2006/relationships" r:id="rId1"/>
            </a:rPr>
            <a:t>Privilege walk Video</a:t>
          </a:r>
          <a:endParaRPr lang="en-GB" sz="5000" kern="1200"/>
        </a:p>
      </dsp:txBody>
      <dsp:txXfrm>
        <a:off x="2568012" y="3506144"/>
        <a:ext cx="7201688" cy="1789697"/>
      </dsp:txXfrm>
    </dsp:sp>
    <dsp:sp modelId="{7FAA4713-EE5F-42EC-AE2B-5F8C461118E2}">
      <dsp:nvSpPr>
        <dsp:cNvPr id="0" name=""/>
        <dsp:cNvSpPr/>
      </dsp:nvSpPr>
      <dsp:spPr>
        <a:xfrm>
          <a:off x="420481" y="1465340"/>
          <a:ext cx="3428657" cy="3429171"/>
        </a:xfrm>
        <a:prstGeom prst="ellipse">
          <a:avLst/>
        </a:prstGeom>
        <a:blipFill rotWithShape="1">
          <a:blip xmlns:r="http://schemas.openxmlformats.org/officeDocument/2006/relationships" r:embed="rId2"/>
          <a:srcRect/>
          <a:stretch>
            <a:fillRect l="-17000" r="-17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CFB53-8733-4CF6-B39B-3B2F1C6366E8}">
      <dsp:nvSpPr>
        <dsp:cNvPr id="0" name=""/>
        <dsp:cNvSpPr/>
      </dsp:nvSpPr>
      <dsp:spPr>
        <a:xfrm>
          <a:off x="3335165" y="91573"/>
          <a:ext cx="1452717" cy="1452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t>Feeling</a:t>
          </a:r>
        </a:p>
        <a:p>
          <a:pPr marL="0" lvl="0" indent="0" algn="ctr" defTabSz="622300">
            <a:lnSpc>
              <a:spcPct val="90000"/>
            </a:lnSpc>
            <a:spcBef>
              <a:spcPct val="0"/>
            </a:spcBef>
            <a:spcAft>
              <a:spcPct val="35000"/>
            </a:spcAft>
            <a:buNone/>
          </a:pPr>
          <a:r>
            <a:rPr lang="en-GB" sz="1400" u="none" kern="1200">
              <a:solidFill>
                <a:schemeClr val="tx2"/>
              </a:solidFill>
            </a:rPr>
            <a:t>Prejud</a:t>
          </a:r>
          <a:r>
            <a:rPr lang="en-GB" sz="1400" kern="1200"/>
            <a:t>ice</a:t>
          </a:r>
        </a:p>
        <a:p>
          <a:pPr marL="0" lvl="0" indent="0" algn="ctr" defTabSz="622300">
            <a:lnSpc>
              <a:spcPct val="90000"/>
            </a:lnSpc>
            <a:spcBef>
              <a:spcPct val="0"/>
            </a:spcBef>
            <a:spcAft>
              <a:spcPct val="35000"/>
            </a:spcAft>
            <a:buNone/>
          </a:pPr>
          <a:r>
            <a:rPr lang="en-GB" sz="1400" kern="1200"/>
            <a:t>“</a:t>
          </a:r>
          <a:r>
            <a:rPr lang="en-GB" sz="1400" kern="1200">
              <a:solidFill>
                <a:schemeClr val="tx2"/>
              </a:solidFill>
            </a:rPr>
            <a:t>Pre-Jud</a:t>
          </a:r>
          <a:r>
            <a:rPr lang="en-GB" sz="1400" kern="1200"/>
            <a:t>ge”</a:t>
          </a:r>
        </a:p>
        <a:p>
          <a:pPr marL="0" lvl="0" indent="0" algn="ctr" defTabSz="622300">
            <a:lnSpc>
              <a:spcPct val="90000"/>
            </a:lnSpc>
            <a:spcBef>
              <a:spcPct val="0"/>
            </a:spcBef>
            <a:spcAft>
              <a:spcPct val="35000"/>
            </a:spcAft>
            <a:buNone/>
          </a:pPr>
          <a:endParaRPr lang="en-GB" sz="1400" kern="1200"/>
        </a:p>
      </dsp:txBody>
      <dsp:txXfrm>
        <a:off x="3335165" y="91573"/>
        <a:ext cx="1452717" cy="1452717"/>
      </dsp:txXfrm>
    </dsp:sp>
    <dsp:sp modelId="{0E515463-28D9-4FE6-B85C-7A5FC42B160B}">
      <dsp:nvSpPr>
        <dsp:cNvPr id="0" name=""/>
        <dsp:cNvSpPr/>
      </dsp:nvSpPr>
      <dsp:spPr>
        <a:xfrm>
          <a:off x="776899" y="146"/>
          <a:ext cx="4102411" cy="4102411"/>
        </a:xfrm>
        <a:prstGeom prst="circularArrow">
          <a:avLst>
            <a:gd name="adj1" fmla="val 6905"/>
            <a:gd name="adj2" fmla="val 465602"/>
            <a:gd name="adj3" fmla="val 548364"/>
            <a:gd name="adj4" fmla="val 20586034"/>
            <a:gd name="adj5" fmla="val 8056"/>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C9E531-0CE2-49ED-A651-1E9CC5CE8C9A}">
      <dsp:nvSpPr>
        <dsp:cNvPr id="0" name=""/>
        <dsp:cNvSpPr/>
      </dsp:nvSpPr>
      <dsp:spPr>
        <a:xfrm>
          <a:off x="3335165" y="2558413"/>
          <a:ext cx="1452717" cy="1452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t>Behaviour</a:t>
          </a:r>
        </a:p>
        <a:p>
          <a:pPr marL="0" lvl="0" indent="0" algn="ctr" defTabSz="622300">
            <a:lnSpc>
              <a:spcPct val="90000"/>
            </a:lnSpc>
            <a:spcBef>
              <a:spcPct val="0"/>
            </a:spcBef>
            <a:spcAft>
              <a:spcPct val="35000"/>
            </a:spcAft>
            <a:buNone/>
          </a:pPr>
          <a:r>
            <a:rPr lang="en-GB" sz="1400" kern="1200"/>
            <a:t>Discrimina</a:t>
          </a:r>
          <a:r>
            <a:rPr lang="en-GB" sz="1400" u="none" kern="1200">
              <a:solidFill>
                <a:schemeClr val="tx2"/>
              </a:solidFill>
            </a:rPr>
            <a:t>tion</a:t>
          </a:r>
        </a:p>
        <a:p>
          <a:pPr marL="0" lvl="0" indent="0" algn="ctr" defTabSz="622300">
            <a:lnSpc>
              <a:spcPct val="90000"/>
            </a:lnSpc>
            <a:spcBef>
              <a:spcPct val="0"/>
            </a:spcBef>
            <a:spcAft>
              <a:spcPct val="35000"/>
            </a:spcAft>
            <a:buNone/>
          </a:pPr>
          <a:r>
            <a:rPr lang="en-GB" sz="1400" u="none" kern="1200"/>
            <a:t>Ac</a:t>
          </a:r>
          <a:r>
            <a:rPr lang="en-GB" sz="1400" u="none" kern="1200">
              <a:solidFill>
                <a:schemeClr val="tx2"/>
              </a:solidFill>
            </a:rPr>
            <a:t>tion</a:t>
          </a:r>
        </a:p>
        <a:p>
          <a:pPr marL="0" lvl="0" indent="0" algn="ctr" defTabSz="622300">
            <a:lnSpc>
              <a:spcPct val="90000"/>
            </a:lnSpc>
            <a:spcBef>
              <a:spcPct val="0"/>
            </a:spcBef>
            <a:spcAft>
              <a:spcPct val="35000"/>
            </a:spcAft>
            <a:buNone/>
          </a:pPr>
          <a:endParaRPr lang="en-GB" sz="1400" kern="1200"/>
        </a:p>
      </dsp:txBody>
      <dsp:txXfrm>
        <a:off x="3335165" y="2558413"/>
        <a:ext cx="1452717" cy="1452717"/>
      </dsp:txXfrm>
    </dsp:sp>
    <dsp:sp modelId="{EDC34302-983F-4182-921E-B1B5512A6AEF}">
      <dsp:nvSpPr>
        <dsp:cNvPr id="0" name=""/>
        <dsp:cNvSpPr/>
      </dsp:nvSpPr>
      <dsp:spPr>
        <a:xfrm>
          <a:off x="776899" y="146"/>
          <a:ext cx="4102411" cy="4102411"/>
        </a:xfrm>
        <a:prstGeom prst="circularArrow">
          <a:avLst>
            <a:gd name="adj1" fmla="val 6905"/>
            <a:gd name="adj2" fmla="val 465602"/>
            <a:gd name="adj3" fmla="val 5948364"/>
            <a:gd name="adj4" fmla="val 4386034"/>
            <a:gd name="adj5" fmla="val 8056"/>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10F8F8-447D-49C7-BAC6-4AD1C272D732}">
      <dsp:nvSpPr>
        <dsp:cNvPr id="0" name=""/>
        <dsp:cNvSpPr/>
      </dsp:nvSpPr>
      <dsp:spPr>
        <a:xfrm>
          <a:off x="868326" y="2558413"/>
          <a:ext cx="1452717" cy="1452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t>Preference</a:t>
          </a:r>
        </a:p>
        <a:p>
          <a:pPr marL="0" lvl="0" indent="0" algn="ctr" defTabSz="622300">
            <a:lnSpc>
              <a:spcPct val="90000"/>
            </a:lnSpc>
            <a:spcBef>
              <a:spcPct val="0"/>
            </a:spcBef>
            <a:spcAft>
              <a:spcPct val="35000"/>
            </a:spcAft>
            <a:buNone/>
          </a:pPr>
          <a:r>
            <a:rPr lang="en-GB" sz="1400" b="0" kern="1200"/>
            <a:t>Bias</a:t>
          </a:r>
        </a:p>
      </dsp:txBody>
      <dsp:txXfrm>
        <a:off x="868326" y="2558413"/>
        <a:ext cx="1452717" cy="1452717"/>
      </dsp:txXfrm>
    </dsp:sp>
    <dsp:sp modelId="{94418032-D404-4068-8B4C-FDD37DCEE8A1}">
      <dsp:nvSpPr>
        <dsp:cNvPr id="0" name=""/>
        <dsp:cNvSpPr/>
      </dsp:nvSpPr>
      <dsp:spPr>
        <a:xfrm>
          <a:off x="776899" y="146"/>
          <a:ext cx="4102411" cy="4102411"/>
        </a:xfrm>
        <a:prstGeom prst="circularArrow">
          <a:avLst>
            <a:gd name="adj1" fmla="val 6905"/>
            <a:gd name="adj2" fmla="val 465602"/>
            <a:gd name="adj3" fmla="val 11348364"/>
            <a:gd name="adj4" fmla="val 9786034"/>
            <a:gd name="adj5" fmla="val 8056"/>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85DA51-DD4F-486E-A003-C9932C9A6B2E}">
      <dsp:nvSpPr>
        <dsp:cNvPr id="0" name=""/>
        <dsp:cNvSpPr/>
      </dsp:nvSpPr>
      <dsp:spPr>
        <a:xfrm>
          <a:off x="868326" y="91573"/>
          <a:ext cx="1452717" cy="1452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t>Idea</a:t>
          </a:r>
        </a:p>
        <a:p>
          <a:pPr marL="0" lvl="0" indent="0" algn="ctr" defTabSz="622300">
            <a:lnSpc>
              <a:spcPct val="90000"/>
            </a:lnSpc>
            <a:spcBef>
              <a:spcPct val="0"/>
            </a:spcBef>
            <a:spcAft>
              <a:spcPct val="35000"/>
            </a:spcAft>
            <a:buNone/>
          </a:pPr>
          <a:r>
            <a:rPr lang="en-GB" sz="1400" u="none" kern="1200"/>
            <a:t>Stereo</a:t>
          </a:r>
          <a:r>
            <a:rPr lang="en-GB" sz="1400" u="none" kern="1200">
              <a:solidFill>
                <a:schemeClr val="tx2"/>
              </a:solidFill>
            </a:rPr>
            <a:t>type</a:t>
          </a:r>
        </a:p>
        <a:p>
          <a:pPr marL="0" lvl="0" indent="0" algn="ctr" defTabSz="622300">
            <a:lnSpc>
              <a:spcPct val="90000"/>
            </a:lnSpc>
            <a:spcBef>
              <a:spcPct val="0"/>
            </a:spcBef>
            <a:spcAft>
              <a:spcPct val="35000"/>
            </a:spcAft>
            <a:buNone/>
          </a:pPr>
          <a:r>
            <a:rPr lang="en-GB" sz="1400" u="none" kern="1200"/>
            <a:t>“Proto</a:t>
          </a:r>
          <a:r>
            <a:rPr lang="en-GB" sz="1400" u="none" kern="1200">
              <a:solidFill>
                <a:schemeClr val="tx2"/>
              </a:solidFill>
            </a:rPr>
            <a:t>type</a:t>
          </a:r>
          <a:r>
            <a:rPr lang="en-GB" sz="1400" u="none" kern="1200"/>
            <a:t>”</a:t>
          </a:r>
        </a:p>
      </dsp:txBody>
      <dsp:txXfrm>
        <a:off x="868326" y="91573"/>
        <a:ext cx="1452717" cy="1452717"/>
      </dsp:txXfrm>
    </dsp:sp>
    <dsp:sp modelId="{E61EC1C1-3872-4F4F-94CA-2ECF126650EE}">
      <dsp:nvSpPr>
        <dsp:cNvPr id="0" name=""/>
        <dsp:cNvSpPr/>
      </dsp:nvSpPr>
      <dsp:spPr>
        <a:xfrm>
          <a:off x="776899" y="146"/>
          <a:ext cx="4102411" cy="4102411"/>
        </a:xfrm>
        <a:prstGeom prst="circularArrow">
          <a:avLst>
            <a:gd name="adj1" fmla="val 6905"/>
            <a:gd name="adj2" fmla="val 465602"/>
            <a:gd name="adj3" fmla="val 16748364"/>
            <a:gd name="adj4" fmla="val 15186034"/>
            <a:gd name="adj5" fmla="val 8056"/>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C666A-A4EF-4787-8D99-874131098C16}">
      <dsp:nvSpPr>
        <dsp:cNvPr id="0" name=""/>
        <dsp:cNvSpPr/>
      </dsp:nvSpPr>
      <dsp:spPr>
        <a:xfrm>
          <a:off x="0" y="9489"/>
          <a:ext cx="11169429" cy="1430105"/>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What did you learn from this workshop?</a:t>
          </a:r>
        </a:p>
      </dsp:txBody>
      <dsp:txXfrm>
        <a:off x="69812" y="79301"/>
        <a:ext cx="11029805" cy="1290481"/>
      </dsp:txXfrm>
    </dsp:sp>
    <dsp:sp modelId="{AAF4A8D4-BD1E-49EA-AFD4-0F58AE34E8CA}">
      <dsp:nvSpPr>
        <dsp:cNvPr id="0" name=""/>
        <dsp:cNvSpPr/>
      </dsp:nvSpPr>
      <dsp:spPr>
        <a:xfrm>
          <a:off x="0" y="1543275"/>
          <a:ext cx="11169429" cy="1430105"/>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What do you wish more people knew about hidden disabilities?</a:t>
          </a:r>
        </a:p>
      </dsp:txBody>
      <dsp:txXfrm>
        <a:off x="69812" y="1613087"/>
        <a:ext cx="11029805" cy="1290481"/>
      </dsp:txXfrm>
    </dsp:sp>
    <dsp:sp modelId="{4A76C548-4BB5-4847-B3FA-31B36F1537FC}">
      <dsp:nvSpPr>
        <dsp:cNvPr id="0" name=""/>
        <dsp:cNvSpPr/>
      </dsp:nvSpPr>
      <dsp:spPr>
        <a:xfrm>
          <a:off x="0" y="3077060"/>
          <a:ext cx="11169429" cy="1430105"/>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Any other reflections?</a:t>
          </a:r>
        </a:p>
      </dsp:txBody>
      <dsp:txXfrm>
        <a:off x="69812" y="3146872"/>
        <a:ext cx="11029805" cy="1290481"/>
      </dsp:txXfrm>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BC4ACBE-3BDA-47BA-81CA-1CB429099C3B}" type="datetimeFigureOut">
              <a:rPr lang="en-GB" smtClean="0"/>
              <a:t>30/04/2024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314C9AA-F374-4EB0-AE1E-DE01C115EBF2}" type="slidenum">
              <a:rPr lang="en-GB" smtClean="0"/>
              <a:t>‹#›</a:t>
            </a:fld>
            <a:endParaRPr lang="en-GB"/>
          </a:p>
        </p:txBody>
      </p:sp>
    </p:spTree>
    <p:extLst>
      <p:ext uri="{BB962C8B-B14F-4D97-AF65-F5344CB8AC3E}">
        <p14:creationId xmlns:p14="http://schemas.microsoft.com/office/powerpoint/2010/main" val="121896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ss365.sharepoint.com/:u:/r/sites/myteam/2111/Diversity%20and%20Inclusion/SitePages/The-D%26I-Forum.aspx?csf=1&amp;web=1&amp;e=Lf0ZeH"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washingtonpost.com/world/2019/12/15/guide-how-gender-neutral-language-is-developing-around-world/"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s://www.europarl.europa.eu/cmsdata/151780/GNL_Guidelines_EN.pdf"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14C9AA-F374-4EB0-AE1E-DE01C115EBF2}" type="slidenum">
              <a:rPr lang="en-GB" smtClean="0"/>
              <a:t>1</a:t>
            </a:fld>
            <a:endParaRPr lang="en-GB"/>
          </a:p>
        </p:txBody>
      </p:sp>
    </p:spTree>
    <p:extLst>
      <p:ext uri="{BB962C8B-B14F-4D97-AF65-F5344CB8AC3E}">
        <p14:creationId xmlns:p14="http://schemas.microsoft.com/office/powerpoint/2010/main" val="3056278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4D4D4D"/>
                </a:solidFill>
                <a:latin typeface="Segoe UI"/>
                <a:cs typeface="Segoe UI"/>
              </a:rPr>
              <a:t>The networks hope to provide discussion topics and create allyship by sharing educative materials at all levels of the organisation and create an even bigger network with DEI champions everywhere!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9314C9AA-F374-4EB0-AE1E-DE01C115EBF2}" type="slidenum">
              <a:rPr lang="en-GB" smtClean="0"/>
              <a:t>13</a:t>
            </a:fld>
            <a:endParaRPr lang="en-GB"/>
          </a:p>
        </p:txBody>
      </p:sp>
    </p:spTree>
    <p:extLst>
      <p:ext uri="{BB962C8B-B14F-4D97-AF65-F5344CB8AC3E}">
        <p14:creationId xmlns:p14="http://schemas.microsoft.com/office/powerpoint/2010/main" val="4276642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Links to share joining the call:</a:t>
            </a:r>
          </a:p>
          <a:p>
            <a:endParaRPr lang="en-GB"/>
          </a:p>
          <a:p>
            <a:r>
              <a:rPr lang="en-GB">
                <a:hlinkClick r:id="rId3"/>
              </a:rPr>
              <a:t>Active Networks</a:t>
            </a:r>
            <a:endParaRPr lang="en-GB"/>
          </a:p>
        </p:txBody>
      </p:sp>
      <p:sp>
        <p:nvSpPr>
          <p:cNvPr id="4" name="Slide Number Placeholder 3"/>
          <p:cNvSpPr>
            <a:spLocks noGrp="1"/>
          </p:cNvSpPr>
          <p:nvPr>
            <p:ph type="sldNum" sz="quarter" idx="5"/>
          </p:nvPr>
        </p:nvSpPr>
        <p:spPr/>
        <p:txBody>
          <a:bodyPr/>
          <a:lstStyle/>
          <a:p>
            <a:fld id="{9314C9AA-F374-4EB0-AE1E-DE01C115EBF2}" type="slidenum">
              <a:rPr lang="en-GB" smtClean="0"/>
              <a:t>14</a:t>
            </a:fld>
            <a:endParaRPr lang="en-GB"/>
          </a:p>
        </p:txBody>
      </p:sp>
    </p:spTree>
    <p:extLst>
      <p:ext uri="{BB962C8B-B14F-4D97-AF65-F5344CB8AC3E}">
        <p14:creationId xmlns:p14="http://schemas.microsoft.com/office/powerpoint/2010/main" val="4061001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14C9AA-F374-4EB0-AE1E-DE01C115EBF2}" type="slidenum">
              <a:rPr lang="en-GB" smtClean="0"/>
              <a:t>15</a:t>
            </a:fld>
            <a:endParaRPr lang="en-GB"/>
          </a:p>
        </p:txBody>
      </p:sp>
    </p:spTree>
    <p:extLst>
      <p:ext uri="{BB962C8B-B14F-4D97-AF65-F5344CB8AC3E}">
        <p14:creationId xmlns:p14="http://schemas.microsoft.com/office/powerpoint/2010/main" val="3231187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starting please ask people what they remember about DE&amp;I</a:t>
            </a:r>
          </a:p>
        </p:txBody>
      </p:sp>
      <p:sp>
        <p:nvSpPr>
          <p:cNvPr id="4" name="Slide Number Placeholder 3"/>
          <p:cNvSpPr>
            <a:spLocks noGrp="1"/>
          </p:cNvSpPr>
          <p:nvPr>
            <p:ph type="sldNum" sz="quarter" idx="5"/>
          </p:nvPr>
        </p:nvSpPr>
        <p:spPr/>
        <p:txBody>
          <a:bodyPr/>
          <a:lstStyle/>
          <a:p>
            <a:fld id="{9314C9AA-F374-4EB0-AE1E-DE01C115EBF2}" type="slidenum">
              <a:rPr lang="en-GB" smtClean="0"/>
              <a:t>16</a:t>
            </a:fld>
            <a:endParaRPr lang="en-GB"/>
          </a:p>
        </p:txBody>
      </p:sp>
    </p:spTree>
    <p:extLst>
      <p:ext uri="{BB962C8B-B14F-4D97-AF65-F5344CB8AC3E}">
        <p14:creationId xmlns:p14="http://schemas.microsoft.com/office/powerpoint/2010/main" val="3479836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14C9AA-F374-4EB0-AE1E-DE01C115EBF2}" type="slidenum">
              <a:rPr lang="en-GB" smtClean="0"/>
              <a:t>17</a:t>
            </a:fld>
            <a:endParaRPr lang="en-GB"/>
          </a:p>
        </p:txBody>
      </p:sp>
    </p:spTree>
    <p:extLst>
      <p:ext uri="{BB962C8B-B14F-4D97-AF65-F5344CB8AC3E}">
        <p14:creationId xmlns:p14="http://schemas.microsoft.com/office/powerpoint/2010/main" val="513060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Bias can </a:t>
            </a:r>
            <a:r>
              <a:rPr lang="en-US" sz="1100" err="1"/>
              <a:t>f.e</a:t>
            </a:r>
            <a:r>
              <a:rPr lang="en-US" sz="1100"/>
              <a:t>. be an outcome of experience, the common believe of a group or portrayal of certain groups in the media. Usually common bias is something we have based on how someone acts or looks.</a:t>
            </a:r>
          </a:p>
          <a:p>
            <a:r>
              <a:rPr lang="en-US" sz="1100"/>
              <a:t>Bias is not always a bad thing – sometimes it helps us protect ourselves from dangerous situations for example when someone is acting suspicious.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4C9AA-F374-4EB0-AE1E-DE01C115E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787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7813" y="525463"/>
            <a:ext cx="3389312" cy="1908175"/>
          </a:xfrm>
        </p:spPr>
      </p:sp>
      <p:sp>
        <p:nvSpPr>
          <p:cNvPr id="3" name="Notes Placeholder 2"/>
          <p:cNvSpPr>
            <a:spLocks noGrp="1"/>
          </p:cNvSpPr>
          <p:nvPr>
            <p:ph type="body" idx="1"/>
          </p:nvPr>
        </p:nvSpPr>
        <p:spPr>
          <a:xfrm>
            <a:off x="361561" y="2965310"/>
            <a:ext cx="6007467" cy="6384778"/>
          </a:xfrm>
        </p:spPr>
        <p:txBody>
          <a:bodyPr>
            <a:noAutofit/>
          </a:bodyPr>
          <a:lstStyle/>
          <a:p>
            <a:r>
              <a:rPr lang="en-US" b="0" i="0">
                <a:latin typeface="Verdana" panose="020B0604030504040204" pitchFamily="34" charset="0"/>
                <a:ea typeface="Verdana" panose="020B0604030504040204" pitchFamily="34" charset="0"/>
                <a:cs typeface="Arial" panose="020B0604020202020204" pitchFamily="34" charset="0"/>
              </a:rPr>
              <a:t>Unconscious bias however is when we are.. (continuation on last slide)</a:t>
            </a:r>
          </a:p>
          <a:p>
            <a:endParaRPr lang="en-US" b="1"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85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4163" y="230188"/>
            <a:ext cx="3230562" cy="1817687"/>
          </a:xfrm>
        </p:spPr>
      </p:sp>
      <p:sp>
        <p:nvSpPr>
          <p:cNvPr id="3" name="Notes Placeholder 2"/>
          <p:cNvSpPr>
            <a:spLocks noGrp="1"/>
          </p:cNvSpPr>
          <p:nvPr>
            <p:ph type="body" idx="1"/>
          </p:nvPr>
        </p:nvSpPr>
        <p:spPr>
          <a:xfrm>
            <a:off x="400902" y="2221002"/>
            <a:ext cx="6620630" cy="7394965"/>
          </a:xfrm>
          <a:prstGeom prst="rect">
            <a:avLst/>
          </a:prstGeom>
        </p:spPr>
        <p:txBody>
          <a:bodyPr>
            <a:noAutofit/>
          </a:bodyPr>
          <a:lstStyle/>
          <a:p>
            <a:endParaRPr lang="en-US" sz="1200" b="1" baseline="0">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081439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825500"/>
            <a:ext cx="4103688" cy="2309813"/>
          </a:xfrm>
        </p:spPr>
      </p:sp>
      <p:sp>
        <p:nvSpPr>
          <p:cNvPr id="3" name="Notes Placeholder 2"/>
          <p:cNvSpPr>
            <a:spLocks noGrp="1"/>
          </p:cNvSpPr>
          <p:nvPr>
            <p:ph type="body" idx="1"/>
          </p:nvPr>
        </p:nvSpPr>
        <p:spPr>
          <a:xfrm>
            <a:off x="519153" y="3434693"/>
            <a:ext cx="6471929" cy="6269901"/>
          </a:xfrm>
        </p:spPr>
        <p:txBody>
          <a:bodyPr>
            <a:noAutofit/>
          </a:bodyPr>
          <a:lstStyle/>
          <a:p>
            <a:endParaRPr lang="en-US">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95022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Up to own discretion to use these slides</a:t>
            </a:r>
          </a:p>
        </p:txBody>
      </p:sp>
      <p:sp>
        <p:nvSpPr>
          <p:cNvPr id="4" name="Slide Number Placeholder 3"/>
          <p:cNvSpPr>
            <a:spLocks noGrp="1"/>
          </p:cNvSpPr>
          <p:nvPr>
            <p:ph type="sldNum" sz="quarter" idx="5"/>
          </p:nvPr>
        </p:nvSpPr>
        <p:spPr/>
        <p:txBody>
          <a:bodyPr/>
          <a:lstStyle/>
          <a:p>
            <a:fld id="{9314C9AA-F374-4EB0-AE1E-DE01C115EBF2}" type="slidenum">
              <a:rPr lang="en-GB" smtClean="0"/>
              <a:t>24</a:t>
            </a:fld>
            <a:endParaRPr lang="en-GB"/>
          </a:p>
        </p:txBody>
      </p:sp>
    </p:spTree>
    <p:extLst>
      <p:ext uri="{BB962C8B-B14F-4D97-AF65-F5344CB8AC3E}">
        <p14:creationId xmlns:p14="http://schemas.microsoft.com/office/powerpoint/2010/main" val="93278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2"/>
          <p:cNvSpPr>
            <a:spLocks noGrp="1" noRot="1" noChangeAspect="1" noChangeArrowheads="1" noTextEdit="1"/>
          </p:cNvSpPr>
          <p:nvPr>
            <p:ph type="sldImg"/>
          </p:nvPr>
        </p:nvSpPr>
        <p:spPr>
          <a:xfrm>
            <a:off x="361950" y="522288"/>
            <a:ext cx="3436938" cy="1933575"/>
          </a:xfrm>
          <a:ln/>
        </p:spPr>
      </p:sp>
      <p:sp>
        <p:nvSpPr>
          <p:cNvPr id="83973" name="Rectangle 3"/>
          <p:cNvSpPr>
            <a:spLocks noGrp="1" noChangeArrowheads="1"/>
          </p:cNvSpPr>
          <p:nvPr>
            <p:ph type="body" idx="1"/>
          </p:nvPr>
        </p:nvSpPr>
        <p:spPr>
          <a:xfrm>
            <a:off x="483295" y="2612813"/>
            <a:ext cx="6793583" cy="7457780"/>
          </a:xfrm>
          <a:noFill/>
          <a:ln w="9525">
            <a:no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p>
            <a:r>
              <a:rPr lang="en-US" i="0">
                <a:latin typeface="Arial" panose="020B0604020202020204" pitchFamily="34" charset="0"/>
                <a:cs typeface="Arial" panose="020B0604020202020204" pitchFamily="34" charset="0"/>
              </a:rPr>
              <a:t>Explaining code of conduct? </a:t>
            </a:r>
          </a:p>
          <a:p>
            <a:r>
              <a:rPr lang="en-US" i="0">
                <a:latin typeface="Arial" panose="020B0604020202020204" pitchFamily="34" charset="0"/>
                <a:cs typeface="Arial" panose="020B0604020202020204" pitchFamily="34" charset="0"/>
              </a:rPr>
              <a:t>-&gt; guideline for communication? </a:t>
            </a:r>
          </a:p>
        </p:txBody>
      </p:sp>
    </p:spTree>
    <p:extLst>
      <p:ext uri="{BB962C8B-B14F-4D97-AF65-F5344CB8AC3E}">
        <p14:creationId xmlns:p14="http://schemas.microsoft.com/office/powerpoint/2010/main" val="3587318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14C9AA-F374-4EB0-AE1E-DE01C115EBF2}" type="slidenum">
              <a:rPr lang="en-GB" smtClean="0"/>
              <a:t>26</a:t>
            </a:fld>
            <a:endParaRPr lang="en-GB"/>
          </a:p>
        </p:txBody>
      </p:sp>
    </p:spTree>
    <p:extLst>
      <p:ext uri="{BB962C8B-B14F-4D97-AF65-F5344CB8AC3E}">
        <p14:creationId xmlns:p14="http://schemas.microsoft.com/office/powerpoint/2010/main" val="3843732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Refer to privilege walk exercise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4C9AA-F374-4EB0-AE1E-DE01C115E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005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Refer to privilege walk exercise</a:t>
            </a:r>
          </a:p>
        </p:txBody>
      </p:sp>
      <p:sp>
        <p:nvSpPr>
          <p:cNvPr id="4" name="Slide Number Placeholder 3"/>
          <p:cNvSpPr>
            <a:spLocks noGrp="1"/>
          </p:cNvSpPr>
          <p:nvPr>
            <p:ph type="sldNum" sz="quarter" idx="5"/>
          </p:nvPr>
        </p:nvSpPr>
        <p:spPr/>
        <p:txBody>
          <a:bodyPr/>
          <a:lstStyle/>
          <a:p>
            <a:fld id="{9314C9AA-F374-4EB0-AE1E-DE01C115EBF2}" type="slidenum">
              <a:rPr lang="en-GB" smtClean="0"/>
              <a:t>29</a:t>
            </a:fld>
            <a:endParaRPr lang="en-GB"/>
          </a:p>
        </p:txBody>
      </p:sp>
    </p:spTree>
    <p:extLst>
      <p:ext uri="{BB962C8B-B14F-4D97-AF65-F5344CB8AC3E}">
        <p14:creationId xmlns:p14="http://schemas.microsoft.com/office/powerpoint/2010/main" val="894005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Facilitator ends with sentiment, we don’t necessarily know what is going on in people’s lives, or their experiences, so that is why it is important to treat each other with respect. </a:t>
            </a:r>
          </a:p>
        </p:txBody>
      </p:sp>
      <p:sp>
        <p:nvSpPr>
          <p:cNvPr id="4" name="Slide Number Placeholder 3"/>
          <p:cNvSpPr>
            <a:spLocks noGrp="1"/>
          </p:cNvSpPr>
          <p:nvPr>
            <p:ph type="sldNum" sz="quarter" idx="5"/>
          </p:nvPr>
        </p:nvSpPr>
        <p:spPr/>
        <p:txBody>
          <a:bodyPr/>
          <a:lstStyle/>
          <a:p>
            <a:fld id="{9314C9AA-F374-4EB0-AE1E-DE01C115EBF2}" type="slidenum">
              <a:rPr lang="en-GB" smtClean="0"/>
              <a:t>30</a:t>
            </a:fld>
            <a:endParaRPr lang="en-GB"/>
          </a:p>
        </p:txBody>
      </p:sp>
    </p:spTree>
    <p:extLst>
      <p:ext uri="{BB962C8B-B14F-4D97-AF65-F5344CB8AC3E}">
        <p14:creationId xmlns:p14="http://schemas.microsoft.com/office/powerpoint/2010/main" val="1405255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Speaker Notes:</a:t>
            </a:r>
          </a:p>
          <a:p>
            <a:endParaRPr lang="en-GB"/>
          </a:p>
          <a:p>
            <a:r>
              <a:rPr lang="en-GB"/>
              <a:t>Often people can use the terms prejudice, discrimination, racism and stereotyping interchangeably, as though they all mean the same thing. Taking the time to understand the differences between these terms will allow us to treat all people with the respect and dignity they deserve. </a:t>
            </a:r>
          </a:p>
          <a:p>
            <a:endParaRPr lang="en-GB"/>
          </a:p>
          <a:p>
            <a:r>
              <a:rPr lang="en-GB"/>
              <a:t>Stereotypes are </a:t>
            </a:r>
          </a:p>
          <a:p>
            <a:endParaRPr lang="en-GB"/>
          </a:p>
          <a:p>
            <a:r>
              <a:rPr lang="en-GB"/>
              <a:t>Prejudice , simply put, is to pre-judge someone before you get to know them. </a:t>
            </a:r>
          </a:p>
          <a:p>
            <a:endParaRPr lang="en-GB"/>
          </a:p>
          <a:p>
            <a:endParaRPr lang="en-GB"/>
          </a:p>
          <a:p>
            <a:r>
              <a:rPr lang="en-GB"/>
              <a:t>Overgeneralised beliefs about people may lead to prejudice. Feelings may influence the treatment of others, leading to discrimination. Holding stereotypes and harbouring prejudice may lead to excluding, avoiding and biased treatment of group members. </a:t>
            </a:r>
          </a:p>
          <a:p>
            <a:endParaRPr lang="en-GB"/>
          </a:p>
          <a:p>
            <a:r>
              <a:rPr lang="en-GB"/>
              <a:t>Bias – a preference for or against a person, idea or thing</a:t>
            </a:r>
          </a:p>
          <a:p>
            <a:r>
              <a:rPr lang="en-GB"/>
              <a:t>Prejudice – is judging or forming an opinion before having all the relevant facts</a:t>
            </a:r>
          </a:p>
          <a:p>
            <a:r>
              <a:rPr lang="en-GB"/>
              <a:t>Stereotype – an over-simplified idea or assumption applied to all members </a:t>
            </a:r>
          </a:p>
          <a:p>
            <a:endParaRPr lang="en-GB"/>
          </a:p>
          <a:p>
            <a:r>
              <a:rPr lang="en-GB"/>
              <a:t>Stereotypes can be maintained by biases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46510-E518-7340-B2FA-EEE3A9A122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721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Speaker Notes:</a:t>
            </a:r>
          </a:p>
          <a:p>
            <a:endParaRPr lang="en-GB"/>
          </a:p>
          <a:p>
            <a:r>
              <a:rPr lang="en-GB"/>
              <a:t>We sometimes use the words Culture, Race &amp; Ethnicity interchangeably and whilst there is some overlap between the words, its important to know the differences between them and to use them correctly. </a:t>
            </a:r>
          </a:p>
          <a:p>
            <a:endParaRPr lang="en-GB"/>
          </a:p>
          <a:p>
            <a:r>
              <a:rPr lang="en-GB" b="1"/>
              <a:t>Culture</a:t>
            </a:r>
            <a:r>
              <a:rPr lang="en-GB"/>
              <a:t>: These are learned behaviours – thoughts, beliefs, values and customs – that you pick up as you grow up and choose to adopt or leave behind as you get older. You can have cultural elements and influences from various places, and in general, it’s your choice.</a:t>
            </a:r>
          </a:p>
        </p:txBody>
      </p:sp>
      <p:sp>
        <p:nvSpPr>
          <p:cNvPr id="4" name="Slide Number Placeholder 3"/>
          <p:cNvSpPr>
            <a:spLocks noGrp="1"/>
          </p:cNvSpPr>
          <p:nvPr>
            <p:ph type="sldNum" sz="quarter" idx="5"/>
          </p:nvPr>
        </p:nvSpPr>
        <p:spPr/>
        <p:txBody>
          <a:bodyPr/>
          <a:lstStyle/>
          <a:p>
            <a:fld id="{9314C9AA-F374-4EB0-AE1E-DE01C115EBF2}" type="slidenum">
              <a:rPr lang="en-GB" smtClean="0"/>
              <a:t>38</a:t>
            </a:fld>
            <a:endParaRPr lang="en-GB"/>
          </a:p>
        </p:txBody>
      </p:sp>
    </p:spTree>
    <p:extLst>
      <p:ext uri="{BB962C8B-B14F-4D97-AF65-F5344CB8AC3E}">
        <p14:creationId xmlns:p14="http://schemas.microsoft.com/office/powerpoint/2010/main" val="300857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GB"/>
              <a:t>Racism / Xenophobia may express itself in the following ways:</a:t>
            </a:r>
          </a:p>
          <a:p>
            <a:pPr marL="171450" indent="-171450" algn="l">
              <a:buFont typeface="Arial" panose="020B0604020202020204" pitchFamily="34" charset="0"/>
              <a:buChar char="•"/>
            </a:pPr>
            <a:r>
              <a:rPr lang="en-GB"/>
              <a:t>Hate crime</a:t>
            </a:r>
          </a:p>
          <a:p>
            <a:pPr marL="171450" indent="-171450" algn="l">
              <a:buFont typeface="Arial" panose="020B0604020202020204" pitchFamily="34" charset="0"/>
              <a:buChar char="•"/>
            </a:pPr>
            <a:r>
              <a:rPr lang="en-GB"/>
              <a:t>People screaming on the street (racial slurs and hate speech)</a:t>
            </a:r>
          </a:p>
          <a:p>
            <a:pPr marL="171450" indent="-171450" algn="l">
              <a:buFont typeface="Arial" panose="020B0604020202020204" pitchFamily="34" charset="0"/>
              <a:buChar char="•"/>
            </a:pPr>
            <a:r>
              <a:rPr lang="en-GB"/>
              <a:t>People spitting on someone</a:t>
            </a:r>
          </a:p>
          <a:p>
            <a:pPr marL="171450" indent="-171450" algn="l">
              <a:buFont typeface="Arial" panose="020B0604020202020204" pitchFamily="34" charset="0"/>
              <a:buChar char="•"/>
            </a:pPr>
            <a:r>
              <a:rPr lang="en-GB"/>
              <a:t>Bullying</a:t>
            </a:r>
          </a:p>
          <a:p>
            <a:pPr marL="171450" indent="-171450" algn="l">
              <a:buFont typeface="Arial" panose="020B0604020202020204" pitchFamily="34" charset="0"/>
              <a:buChar char="•"/>
            </a:pPr>
            <a:r>
              <a:rPr lang="en-GB"/>
              <a:t>Stereotyping</a:t>
            </a:r>
          </a:p>
          <a:p>
            <a:pPr marL="171450" indent="-171450" algn="l">
              <a:buFont typeface="Arial" panose="020B0604020202020204" pitchFamily="34" charset="0"/>
              <a:buChar char="•"/>
            </a:pPr>
            <a:r>
              <a:rPr lang="en-GB"/>
              <a:t>Microaggressions </a:t>
            </a:r>
          </a:p>
          <a:p>
            <a:pPr algn="l">
              <a:buFont typeface="Arial" panose="020B0604020202020204" pitchFamily="34" charset="0"/>
              <a:buNone/>
            </a:pPr>
            <a:endParaRPr lang="en-GB"/>
          </a:p>
          <a:p>
            <a:pPr algn="l">
              <a:buFont typeface="Arial" panose="020B0604020202020204" pitchFamily="34" charset="0"/>
              <a:buNone/>
            </a:pPr>
            <a:endParaRPr lang="en-GB"/>
          </a:p>
          <a:p>
            <a:pPr algn="l">
              <a:buFont typeface="Arial" panose="020B0604020202020204" pitchFamily="34" charset="0"/>
              <a:buNone/>
            </a:pPr>
            <a:endParaRPr lang="en-NL"/>
          </a:p>
        </p:txBody>
      </p:sp>
      <p:sp>
        <p:nvSpPr>
          <p:cNvPr id="4" name="Slide Number Placeholder 3"/>
          <p:cNvSpPr>
            <a:spLocks noGrp="1"/>
          </p:cNvSpPr>
          <p:nvPr>
            <p:ph type="sldNum" sz="quarter" idx="5"/>
          </p:nvPr>
        </p:nvSpPr>
        <p:spPr/>
        <p:txBody>
          <a:bodyPr/>
          <a:lstStyle/>
          <a:p>
            <a:fld id="{9314C9AA-F374-4EB0-AE1E-DE01C115EBF2}" type="slidenum">
              <a:rPr lang="en-GB" smtClean="0"/>
              <a:t>39</a:t>
            </a:fld>
            <a:endParaRPr lang="en-GB"/>
          </a:p>
        </p:txBody>
      </p:sp>
    </p:spTree>
    <p:extLst>
      <p:ext uri="{BB962C8B-B14F-4D97-AF65-F5344CB8AC3E}">
        <p14:creationId xmlns:p14="http://schemas.microsoft.com/office/powerpoint/2010/main" val="2146036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4163" y="230188"/>
            <a:ext cx="3230562" cy="1817687"/>
          </a:xfrm>
        </p:spPr>
      </p:sp>
      <p:sp>
        <p:nvSpPr>
          <p:cNvPr id="3" name="Notes Placeholder 2"/>
          <p:cNvSpPr>
            <a:spLocks noGrp="1"/>
          </p:cNvSpPr>
          <p:nvPr>
            <p:ph type="body" idx="1"/>
          </p:nvPr>
        </p:nvSpPr>
        <p:spPr>
          <a:xfrm>
            <a:off x="400902" y="2221002"/>
            <a:ext cx="6620630" cy="7394965"/>
          </a:xfrm>
          <a:prstGeom prst="rect">
            <a:avLst/>
          </a:prstGeom>
        </p:spPr>
        <p:txBody>
          <a:bodyPr>
            <a:noAutofit/>
          </a:bodyPr>
          <a:lstStyle/>
          <a:p>
            <a:r>
              <a:rPr lang="en-US" sz="1200" b="1" baseline="0">
                <a:latin typeface="Verdana" panose="020B0604030504040204" pitchFamily="34" charset="0"/>
                <a:ea typeface="Verdana" panose="020B0604030504040204" pitchFamily="34" charset="0"/>
                <a:cs typeface="Arial" panose="020B0604020202020204" pitchFamily="34" charset="0"/>
              </a:rPr>
              <a:t>Speaker Notes</a:t>
            </a:r>
          </a:p>
          <a:p>
            <a:endParaRPr lang="en-US" sz="1200" b="1" baseline="0">
              <a:latin typeface="Verdana" panose="020B0604030504040204" pitchFamily="34" charset="0"/>
              <a:ea typeface="Verdana" panose="020B0604030504040204" pitchFamily="34" charset="0"/>
              <a:cs typeface="Arial" panose="020B0604020202020204" pitchFamily="34" charset="0"/>
            </a:endParaRPr>
          </a:p>
          <a:p>
            <a:r>
              <a:rPr lang="en-US" sz="1200" b="0" baseline="0">
                <a:latin typeface="Verdana" panose="020B0604030504040204" pitchFamily="34" charset="0"/>
                <a:ea typeface="Verdana" panose="020B0604030504040204" pitchFamily="34" charset="0"/>
                <a:cs typeface="Arial" panose="020B0604020202020204" pitchFamily="34" charset="0"/>
              </a:rPr>
              <a:t>Micro-aggressions have often been described as many small paper cuts </a:t>
            </a:r>
          </a:p>
          <a:p>
            <a:endParaRPr lang="en-US" sz="1200" b="0" baseline="0">
              <a:latin typeface="Verdana" panose="020B0604030504040204" pitchFamily="34" charset="0"/>
              <a:ea typeface="Verdana" panose="020B0604030504040204" pitchFamily="34" charset="0"/>
              <a:cs typeface="Arial" panose="020B0604020202020204" pitchFamily="34" charset="0"/>
            </a:endParaRPr>
          </a:p>
          <a:p>
            <a:r>
              <a:rPr lang="en-US" sz="1200" b="0" baseline="0">
                <a:latin typeface="Verdana" panose="020B0604030504040204" pitchFamily="34" charset="0"/>
                <a:ea typeface="Verdana" panose="020B0604030504040204" pitchFamily="34" charset="0"/>
                <a:cs typeface="Arial" panose="020B0604020202020204" pitchFamily="34" charset="0"/>
              </a:rPr>
              <a:t>Its there </a:t>
            </a:r>
            <a:r>
              <a:rPr lang="en-US" sz="1200" b="0" baseline="0" err="1">
                <a:latin typeface="Verdana" panose="020B0604030504040204" pitchFamily="34" charset="0"/>
                <a:ea typeface="Verdana" panose="020B0604030504040204" pitchFamily="34" charset="0"/>
                <a:cs typeface="Arial" panose="020B0604020202020204" pitchFamily="34" charset="0"/>
              </a:rPr>
              <a:t>cumiliative</a:t>
            </a:r>
            <a:r>
              <a:rPr lang="en-US" sz="1200" b="0" baseline="0">
                <a:latin typeface="Verdana" panose="020B0604030504040204" pitchFamily="34" charset="0"/>
                <a:ea typeface="Verdana" panose="020B0604030504040204" pitchFamily="34" charset="0"/>
                <a:cs typeface="Arial" panose="020B0604020202020204" pitchFamily="34" charset="0"/>
              </a:rPr>
              <a:t> effect over time that can be large</a:t>
            </a:r>
          </a:p>
          <a:p>
            <a:endParaRPr lang="en-US" sz="1200" b="0" baseline="0">
              <a:latin typeface="Verdana" panose="020B0604030504040204" pitchFamily="34" charset="0"/>
              <a:ea typeface="Verdana" panose="020B0604030504040204" pitchFamily="34" charset="0"/>
              <a:cs typeface="Arial" panose="020B0604020202020204" pitchFamily="34" charset="0"/>
            </a:endParaRPr>
          </a:p>
          <a:p>
            <a:r>
              <a:rPr lang="en-GB" sz="1200" b="0" baseline="0">
                <a:latin typeface="Verdana" panose="020B0604030504040204" pitchFamily="34" charset="0"/>
                <a:ea typeface="Verdana" panose="020B0604030504040204" pitchFamily="34" charset="0"/>
                <a:cs typeface="Arial" panose="020B0604020202020204" pitchFamily="34" charset="0"/>
              </a:rPr>
              <a:t>Microaggressions are everyday slights or insults that can seem small or subtle but can be very hurtful in that they convey negative underlying messages based on a marginalised group identity and they occur. </a:t>
            </a:r>
          </a:p>
          <a:p>
            <a:endParaRPr lang="en-GB" sz="1200" b="0" baseline="0">
              <a:latin typeface="Verdana" panose="020B0604030504040204" pitchFamily="34" charset="0"/>
              <a:ea typeface="Verdana" panose="020B0604030504040204" pitchFamily="34" charset="0"/>
              <a:cs typeface="Arial" panose="020B0604020202020204" pitchFamily="34" charset="0"/>
            </a:endParaRPr>
          </a:p>
          <a:p>
            <a:r>
              <a:rPr lang="en-GB" sz="1200" b="0" baseline="0">
                <a:latin typeface="Verdana" panose="020B0604030504040204" pitchFamily="34" charset="0"/>
                <a:ea typeface="Verdana" panose="020B0604030504040204" pitchFamily="34" charset="0"/>
                <a:cs typeface="Arial" panose="020B0604020202020204" pitchFamily="34" charset="0"/>
              </a:rPr>
              <a:t>May pertain to race, gender, sexual orientation, class, disability or age and be derogatory or hostile in nature. Sometimes they are made consciously but often they are unconscious to the person speaking. </a:t>
            </a:r>
          </a:p>
          <a:p>
            <a:endParaRPr lang="en-GB" sz="1200" b="0" baseline="0">
              <a:latin typeface="Verdana" panose="020B0604030504040204" pitchFamily="34" charset="0"/>
              <a:ea typeface="Verdana" panose="020B0604030504040204" pitchFamily="34" charset="0"/>
              <a:cs typeface="Arial" panose="020B0604020202020204" pitchFamily="34" charset="0"/>
            </a:endParaRPr>
          </a:p>
          <a:p>
            <a:r>
              <a:rPr lang="en-GB" sz="1200" b="0" baseline="0">
                <a:latin typeface="Verdana" panose="020B0604030504040204" pitchFamily="34" charset="0"/>
                <a:ea typeface="Verdana" panose="020B0604030504040204" pitchFamily="34" charset="0"/>
                <a:cs typeface="Arial" panose="020B0604020202020204" pitchFamily="34" charset="0"/>
              </a:rPr>
              <a:t>The speaker may even think they are giving a compliment, when in fact there is a hidden insult or negative assumption underneath.   We can have a good intentions, but our words or actions can have a negative impact that doesn’t match our intent. Regardless of our intentions, we have to take accountability for the impact of our actions and words on others. .</a:t>
            </a:r>
          </a:p>
          <a:p>
            <a:r>
              <a:rPr lang="en-GB" sz="1200" b="0" baseline="0">
                <a:latin typeface="Verdana" panose="020B0604030504040204" pitchFamily="34" charset="0"/>
                <a:ea typeface="Verdana" panose="020B0604030504040204" pitchFamily="34" charset="0"/>
                <a:cs typeface="Arial" panose="020B0604020202020204" pitchFamily="34" charset="0"/>
              </a:rPr>
              <a:t>Can you think of any toxic employees?  How long have they been here?  What impact have they had on morale?</a:t>
            </a:r>
          </a:p>
          <a:p>
            <a:endParaRPr lang="en-US" sz="1200" b="0" baseline="0">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533358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Can you think of any other examples?</a:t>
            </a:r>
          </a:p>
          <a:p>
            <a:endParaRPr lang="en-GB"/>
          </a:p>
          <a:p>
            <a:r>
              <a:rPr lang="en-GB"/>
              <a:t>The biggest difference between microaggressions and overt discrimination is that people who commit microaggressions might not even be aware of them</a:t>
            </a:r>
          </a:p>
          <a:p>
            <a:endParaRPr lang="en-GB"/>
          </a:p>
        </p:txBody>
      </p:sp>
      <p:sp>
        <p:nvSpPr>
          <p:cNvPr id="4" name="Slide Number Placeholder 3"/>
          <p:cNvSpPr>
            <a:spLocks noGrp="1"/>
          </p:cNvSpPr>
          <p:nvPr>
            <p:ph type="sldNum" sz="quarter" idx="5"/>
          </p:nvPr>
        </p:nvSpPr>
        <p:spPr/>
        <p:txBody>
          <a:bodyPr/>
          <a:lstStyle/>
          <a:p>
            <a:fld id="{9314C9AA-F374-4EB0-AE1E-DE01C115EBF2}" type="slidenum">
              <a:rPr lang="en-GB" smtClean="0"/>
              <a:t>41</a:t>
            </a:fld>
            <a:endParaRPr lang="en-GB"/>
          </a:p>
        </p:txBody>
      </p:sp>
    </p:spTree>
    <p:extLst>
      <p:ext uri="{BB962C8B-B14F-4D97-AF65-F5344CB8AC3E}">
        <p14:creationId xmlns:p14="http://schemas.microsoft.com/office/powerpoint/2010/main" val="1275814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4C9AA-F374-4EB0-AE1E-DE01C115EBF2}" type="slidenum">
              <a:rPr lang="en-GB" smtClean="0"/>
              <a:t>43</a:t>
            </a:fld>
            <a:endParaRPr lang="en-GB"/>
          </a:p>
        </p:txBody>
      </p:sp>
    </p:spTree>
    <p:extLst>
      <p:ext uri="{BB962C8B-B14F-4D97-AF65-F5344CB8AC3E}">
        <p14:creationId xmlns:p14="http://schemas.microsoft.com/office/powerpoint/2010/main" val="3426011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t>Facilitator </a:t>
            </a:r>
            <a:r>
              <a:rPr lang="it-IT" err="1"/>
              <a:t>begins</a:t>
            </a:r>
            <a:r>
              <a:rPr lang="it-IT"/>
              <a:t> </a:t>
            </a:r>
            <a:r>
              <a:rPr lang="it-IT" err="1"/>
              <a:t>discussion</a:t>
            </a:r>
            <a:r>
              <a:rPr lang="it-IT"/>
              <a:t> by sharing </a:t>
            </a:r>
            <a:r>
              <a:rPr lang="it-IT" err="1"/>
              <a:t>characteristics</a:t>
            </a:r>
            <a:r>
              <a:rPr lang="it-IT"/>
              <a:t> </a:t>
            </a:r>
            <a:r>
              <a:rPr lang="it-IT" err="1"/>
              <a:t>about</a:t>
            </a:r>
            <a:r>
              <a:rPr lang="it-IT"/>
              <a:t> </a:t>
            </a:r>
            <a:r>
              <a:rPr lang="it-IT" err="1"/>
              <a:t>themself</a:t>
            </a:r>
            <a:r>
              <a:rPr lang="it-IT"/>
              <a:t> (e.g. </a:t>
            </a:r>
            <a:r>
              <a:rPr lang="it-IT" err="1"/>
              <a:t>Mother</a:t>
            </a:r>
            <a:r>
              <a:rPr lang="it-IT"/>
              <a:t>, Operations Director, </a:t>
            </a:r>
            <a:r>
              <a:rPr lang="it-IT" err="1"/>
              <a:t>Wife</a:t>
            </a:r>
            <a:r>
              <a:rPr lang="it-IT"/>
              <a:t>,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4C9AA-F374-4EB0-AE1E-DE01C115E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575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do you think the impact of Microaggressions / Discrimination are? </a:t>
            </a:r>
          </a:p>
        </p:txBody>
      </p:sp>
      <p:sp>
        <p:nvSpPr>
          <p:cNvPr id="4" name="Slide Number Placeholder 3"/>
          <p:cNvSpPr>
            <a:spLocks noGrp="1"/>
          </p:cNvSpPr>
          <p:nvPr>
            <p:ph type="sldNum" sz="quarter" idx="5"/>
          </p:nvPr>
        </p:nvSpPr>
        <p:spPr/>
        <p:txBody>
          <a:bodyPr/>
          <a:lstStyle/>
          <a:p>
            <a:fld id="{9314C9AA-F374-4EB0-AE1E-DE01C115EBF2}" type="slidenum">
              <a:rPr lang="en-GB" smtClean="0"/>
              <a:t>44</a:t>
            </a:fld>
            <a:endParaRPr lang="en-GB"/>
          </a:p>
        </p:txBody>
      </p:sp>
    </p:spTree>
    <p:extLst>
      <p:ext uri="{BB962C8B-B14F-4D97-AF65-F5344CB8AC3E}">
        <p14:creationId xmlns:p14="http://schemas.microsoft.com/office/powerpoint/2010/main" val="2754206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facilitator notes can ask the group why these sort of statements are not appropriate. </a:t>
            </a:r>
          </a:p>
        </p:txBody>
      </p:sp>
      <p:sp>
        <p:nvSpPr>
          <p:cNvPr id="4" name="Slide Number Placeholder 3"/>
          <p:cNvSpPr>
            <a:spLocks noGrp="1"/>
          </p:cNvSpPr>
          <p:nvPr>
            <p:ph type="sldNum" sz="quarter" idx="5"/>
          </p:nvPr>
        </p:nvSpPr>
        <p:spPr/>
        <p:txBody>
          <a:bodyPr/>
          <a:lstStyle/>
          <a:p>
            <a:fld id="{9314C9AA-F374-4EB0-AE1E-DE01C115EBF2}" type="slidenum">
              <a:rPr lang="en-GB" smtClean="0"/>
              <a:t>51</a:t>
            </a:fld>
            <a:endParaRPr lang="en-GB"/>
          </a:p>
        </p:txBody>
      </p:sp>
    </p:spTree>
    <p:extLst>
      <p:ext uri="{BB962C8B-B14F-4D97-AF65-F5344CB8AC3E}">
        <p14:creationId xmlns:p14="http://schemas.microsoft.com/office/powerpoint/2010/main" val="3860111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Trying to gauge the audience, what words they use….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4C9AA-F374-4EB0-AE1E-DE01C115E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589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Maybe ask if anyone notices something about the language in the pictures on the right?</a:t>
            </a:r>
          </a:p>
          <a:p>
            <a:r>
              <a:rPr lang="en-US"/>
              <a:t>Show next picture: what do you notice differently about the language in this picture?</a:t>
            </a:r>
            <a:endParaRPr lang="nl-NL"/>
          </a:p>
        </p:txBody>
      </p:sp>
      <p:sp>
        <p:nvSpPr>
          <p:cNvPr id="4" name="Slide Number Placeholder 3"/>
          <p:cNvSpPr>
            <a:spLocks noGrp="1"/>
          </p:cNvSpPr>
          <p:nvPr>
            <p:ph type="sldNum" sz="quarter" idx="5"/>
          </p:nvPr>
        </p:nvSpPr>
        <p:spPr/>
        <p:txBody>
          <a:bodyPr/>
          <a:lstStyle/>
          <a:p>
            <a:fld id="{9314C9AA-F374-4EB0-AE1E-DE01C115EBF2}" type="slidenum">
              <a:rPr lang="en-GB" smtClean="0"/>
              <a:t>54</a:t>
            </a:fld>
            <a:endParaRPr lang="en-GB"/>
          </a:p>
        </p:txBody>
      </p:sp>
    </p:spTree>
    <p:extLst>
      <p:ext uri="{BB962C8B-B14F-4D97-AF65-F5344CB8AC3E}">
        <p14:creationId xmlns:p14="http://schemas.microsoft.com/office/powerpoint/2010/main" val="3143640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 you recognise a difference between the language used in this slide and the previous 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4C9AA-F374-4EB0-AE1E-DE01C115E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457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use in available countries; check google if available in your country</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46510-E518-7340-B2FA-EEE3A9A122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642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4C9AA-F374-4EB0-AE1E-DE01C115E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137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4C9AA-F374-4EB0-AE1E-DE01C115E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216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4C9AA-F374-4EB0-AE1E-DE01C115E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8889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4C9AA-F374-4EB0-AE1E-DE01C115E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300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t>Diversity includes but is not limited to, race, ethnicity, gender, gender identity, sexual orientation, age, social class, physical or mental ability, religious or ethical values system, national origin, and political beliefs. It also includes diverse thinking and neurodiversity. </a:t>
            </a:r>
          </a:p>
          <a:p>
            <a:endParaRPr lang="en-GB" sz="500"/>
          </a:p>
        </p:txBody>
      </p:sp>
      <p:sp>
        <p:nvSpPr>
          <p:cNvPr id="4" name="Slide Number Placeholder 3"/>
          <p:cNvSpPr>
            <a:spLocks noGrp="1"/>
          </p:cNvSpPr>
          <p:nvPr>
            <p:ph type="sldNum" sz="quarter" idx="5"/>
          </p:nvPr>
        </p:nvSpPr>
        <p:spPr/>
        <p:txBody>
          <a:bodyPr/>
          <a:lstStyle/>
          <a:p>
            <a:fld id="{9314C9AA-F374-4EB0-AE1E-DE01C115EBF2}" type="slidenum">
              <a:rPr lang="en-GB" smtClean="0"/>
              <a:t>6</a:t>
            </a:fld>
            <a:endParaRPr lang="en-GB"/>
          </a:p>
        </p:txBody>
      </p:sp>
    </p:spTree>
    <p:extLst>
      <p:ext uri="{BB962C8B-B14F-4D97-AF65-F5344CB8AC3E}">
        <p14:creationId xmlns:p14="http://schemas.microsoft.com/office/powerpoint/2010/main" val="17397415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4C9AA-F374-4EB0-AE1E-DE01C115E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201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4C9AA-F374-4EB0-AE1E-DE01C115E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8260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4C9AA-F374-4EB0-AE1E-DE01C115E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3076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Questions for Paul:</a:t>
            </a:r>
          </a:p>
          <a:p>
            <a:pPr marL="171450" indent="-171450">
              <a:buFontTx/>
              <a:buChar char="-"/>
            </a:pPr>
            <a:r>
              <a:rPr lang="en-GB"/>
              <a:t>What have you discovered since becoming part of the network?</a:t>
            </a:r>
          </a:p>
          <a:p>
            <a:pPr marL="171450" indent="-171450">
              <a:buFontTx/>
              <a:buChar char="-"/>
            </a:pPr>
            <a:r>
              <a:rPr lang="en-GB"/>
              <a:t>What discussions do you have at GOC level about DEI? How can we support you?</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46510-E518-7340-B2FA-EEE3A9A122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881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05DBA0-71FE-4B05-A358-D0F7966512C8}" type="slidenum">
              <a:rPr lang="en-GB" smtClean="0"/>
              <a:t>79</a:t>
            </a:fld>
            <a:endParaRPr lang="en-GB"/>
          </a:p>
        </p:txBody>
      </p:sp>
    </p:spTree>
    <p:extLst>
      <p:ext uri="{BB962C8B-B14F-4D97-AF65-F5344CB8AC3E}">
        <p14:creationId xmlns:p14="http://schemas.microsoft.com/office/powerpoint/2010/main" val="17715834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Sources to share: </a:t>
            </a:r>
            <a:br>
              <a:rPr lang="en-US">
                <a:ea typeface="Calibri"/>
                <a:cs typeface="+mn-lt"/>
              </a:rPr>
            </a:br>
            <a:br>
              <a:rPr lang="en-US">
                <a:ea typeface="Calibri"/>
                <a:cs typeface="+mn-lt"/>
              </a:rPr>
            </a:br>
            <a:r>
              <a:rPr lang="en-US">
                <a:hlinkClick r:id="rId3"/>
              </a:rPr>
              <a:t>https://www.washingtonpost.com/world/2019/12/15/guide-how-gender-neutral-language-is-developing-around-world/</a:t>
            </a:r>
            <a:endParaRPr lang="en-US">
              <a:ea typeface="Calibri"/>
              <a:cs typeface="Calibri"/>
            </a:endParaRPr>
          </a:p>
          <a:p>
            <a:r>
              <a:rPr lang="en-US">
                <a:hlinkClick r:id="rId4"/>
              </a:rPr>
              <a:t>https://www.europarl.europa.eu/cmsdata/151780/GNL_Guidelines_EN.pdf</a:t>
            </a:r>
            <a:r>
              <a:rPr lang="en-US"/>
              <a:t> </a:t>
            </a:r>
          </a:p>
          <a:p>
            <a:r>
              <a:rPr lang="en-US">
                <a:ea typeface="Calibri"/>
                <a:cs typeface="Calibri"/>
              </a:rPr>
              <a:t>https://ilga-europe.org/blog/right-now-just-three-european-countries-recognise-non-binary-identities-but-others-are-pushing-forward/</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A3E46510-E518-7340-B2FA-EEE3A9A12201}" type="slidenum">
              <a:rPr lang="en-US" smtClean="0"/>
              <a:t>81</a:t>
            </a:fld>
            <a:endParaRPr lang="en-US"/>
          </a:p>
        </p:txBody>
      </p:sp>
    </p:spTree>
    <p:extLst>
      <p:ext uri="{BB962C8B-B14F-4D97-AF65-F5344CB8AC3E}">
        <p14:creationId xmlns:p14="http://schemas.microsoft.com/office/powerpoint/2010/main" val="608617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05DBA0-71FE-4B05-A358-D0F7966512C8}" type="slidenum">
              <a:rPr lang="en-GB" smtClean="0"/>
              <a:t>84</a:t>
            </a:fld>
            <a:endParaRPr lang="en-GB"/>
          </a:p>
        </p:txBody>
      </p:sp>
    </p:spTree>
    <p:extLst>
      <p:ext uri="{BB962C8B-B14F-4D97-AF65-F5344CB8AC3E}">
        <p14:creationId xmlns:p14="http://schemas.microsoft.com/office/powerpoint/2010/main" val="3051159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You can achieve inclusion through commitment, courage, bias awareness, curiousity, educating yourself on different cultures and working together to understand each other.</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4C9AA-F374-4EB0-AE1E-DE01C115E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910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14C9AA-F374-4EB0-AE1E-DE01C115EBF2}" type="slidenum">
              <a:rPr lang="en-GB" smtClean="0"/>
              <a:t>9</a:t>
            </a:fld>
            <a:endParaRPr lang="en-GB"/>
          </a:p>
        </p:txBody>
      </p:sp>
    </p:spTree>
    <p:extLst>
      <p:ext uri="{BB962C8B-B14F-4D97-AF65-F5344CB8AC3E}">
        <p14:creationId xmlns:p14="http://schemas.microsoft.com/office/powerpoint/2010/main" val="1862474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Facilitator can encourage each group to share their story with the wider group, and then prompt people to reflect on the activity at the end</a:t>
            </a:r>
          </a:p>
        </p:txBody>
      </p:sp>
      <p:sp>
        <p:nvSpPr>
          <p:cNvPr id="4" name="Slide Number Placeholder 3"/>
          <p:cNvSpPr>
            <a:spLocks noGrp="1"/>
          </p:cNvSpPr>
          <p:nvPr>
            <p:ph type="sldNum" sz="quarter" idx="5"/>
          </p:nvPr>
        </p:nvSpPr>
        <p:spPr/>
        <p:txBody>
          <a:bodyPr/>
          <a:lstStyle/>
          <a:p>
            <a:fld id="{9314C9AA-F374-4EB0-AE1E-DE01C115EBF2}" type="slidenum">
              <a:rPr lang="en-GB" smtClean="0"/>
              <a:t>10</a:t>
            </a:fld>
            <a:endParaRPr lang="en-GB"/>
          </a:p>
        </p:txBody>
      </p:sp>
    </p:spTree>
    <p:extLst>
      <p:ext uri="{BB962C8B-B14F-4D97-AF65-F5344CB8AC3E}">
        <p14:creationId xmlns:p14="http://schemas.microsoft.com/office/powerpoint/2010/main" val="643493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the group to get creative with how they celebrate…</a:t>
            </a:r>
          </a:p>
          <a:p>
            <a:r>
              <a:rPr lang="en-GB"/>
              <a:t>Remove Trust person bullet point if not relevant to your country/site</a:t>
            </a:r>
          </a:p>
        </p:txBody>
      </p:sp>
      <p:sp>
        <p:nvSpPr>
          <p:cNvPr id="4" name="Slide Number Placeholder 3"/>
          <p:cNvSpPr>
            <a:spLocks noGrp="1"/>
          </p:cNvSpPr>
          <p:nvPr>
            <p:ph type="sldNum" sz="quarter" idx="5"/>
          </p:nvPr>
        </p:nvSpPr>
        <p:spPr/>
        <p:txBody>
          <a:bodyPr/>
          <a:lstStyle/>
          <a:p>
            <a:fld id="{9314C9AA-F374-4EB0-AE1E-DE01C115EBF2}" type="slidenum">
              <a:rPr lang="en-GB" smtClean="0"/>
              <a:t>11</a:t>
            </a:fld>
            <a:endParaRPr lang="en-GB"/>
          </a:p>
        </p:txBody>
      </p:sp>
    </p:spTree>
    <p:extLst>
      <p:ext uri="{BB962C8B-B14F-4D97-AF65-F5344CB8AC3E}">
        <p14:creationId xmlns:p14="http://schemas.microsoft.com/office/powerpoint/2010/main" val="3356222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all have a role to play in fostering an inclusive workplace. </a:t>
            </a:r>
          </a:p>
        </p:txBody>
      </p:sp>
      <p:sp>
        <p:nvSpPr>
          <p:cNvPr id="4" name="Slide Number Placeholder 3"/>
          <p:cNvSpPr>
            <a:spLocks noGrp="1"/>
          </p:cNvSpPr>
          <p:nvPr>
            <p:ph type="sldNum" sz="quarter" idx="5"/>
          </p:nvPr>
        </p:nvSpPr>
        <p:spPr/>
        <p:txBody>
          <a:bodyPr/>
          <a:lstStyle/>
          <a:p>
            <a:fld id="{9314C9AA-F374-4EB0-AE1E-DE01C115EBF2}" type="slidenum">
              <a:rPr lang="en-GB" smtClean="0"/>
              <a:t>12</a:t>
            </a:fld>
            <a:endParaRPr lang="en-GB"/>
          </a:p>
        </p:txBody>
      </p:sp>
    </p:spTree>
    <p:extLst>
      <p:ext uri="{BB962C8B-B14F-4D97-AF65-F5344CB8AC3E}">
        <p14:creationId xmlns:p14="http://schemas.microsoft.com/office/powerpoint/2010/main" val="2625799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6.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7.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8.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5.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6.jpe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7.jpe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8.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Orange 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408B96-B589-6944-8F4C-860ECF0CC2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15" name="Picture 14">
            <a:extLst>
              <a:ext uri="{FF2B5EF4-FFF2-40B4-BE49-F238E27FC236}">
                <a16:creationId xmlns:a16="http://schemas.microsoft.com/office/drawing/2014/main" id="{3EF7BBD1-8F76-9747-AFE2-E91207F229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44069" y="5823973"/>
            <a:ext cx="1271052" cy="864316"/>
          </a:xfrm>
          <a:prstGeom prst="rect">
            <a:avLst/>
          </a:prstGeom>
        </p:spPr>
      </p:pic>
      <p:sp>
        <p:nvSpPr>
          <p:cNvPr id="9" name="Title 1">
            <a:extLst>
              <a:ext uri="{FF2B5EF4-FFF2-40B4-BE49-F238E27FC236}">
                <a16:creationId xmlns:a16="http://schemas.microsoft.com/office/drawing/2014/main" id="{41FAE9AC-C22E-B748-A1B3-F446D1E661C9}"/>
              </a:ext>
            </a:extLst>
          </p:cNvPr>
          <p:cNvSpPr>
            <a:spLocks noGrp="1"/>
          </p:cNvSpPr>
          <p:nvPr>
            <p:ph type="ctrTitle" hasCustomPrompt="1"/>
          </p:nvPr>
        </p:nvSpPr>
        <p:spPr>
          <a:xfrm>
            <a:off x="7360070" y="2915392"/>
            <a:ext cx="4314139" cy="669605"/>
          </a:xfrm>
          <a:prstGeom prst="rect">
            <a:avLst/>
          </a:prstGeom>
        </p:spPr>
        <p:txBody>
          <a:bodyPr lIns="0"/>
          <a:lstStyle>
            <a:lvl1pPr algn="l">
              <a:defRPr sz="3500" b="0">
                <a:solidFill>
                  <a:srgbClr val="4D4D4D"/>
                </a:solidFill>
              </a:defRPr>
            </a:lvl1pPr>
          </a:lstStyle>
          <a:p>
            <a:r>
              <a:rPr lang="en-US"/>
              <a:t>Click to edit Title</a:t>
            </a:r>
            <a:endParaRPr lang="en-GB"/>
          </a:p>
        </p:txBody>
      </p:sp>
      <p:sp>
        <p:nvSpPr>
          <p:cNvPr id="11" name="Subtitle 2">
            <a:extLst>
              <a:ext uri="{FF2B5EF4-FFF2-40B4-BE49-F238E27FC236}">
                <a16:creationId xmlns:a16="http://schemas.microsoft.com/office/drawing/2014/main" id="{99AB4CA6-A63A-6549-B042-BA4A135347FB}"/>
              </a:ext>
            </a:extLst>
          </p:cNvPr>
          <p:cNvSpPr>
            <a:spLocks noGrp="1"/>
          </p:cNvSpPr>
          <p:nvPr>
            <p:ph type="subTitle" idx="1" hasCustomPrompt="1"/>
          </p:nvPr>
        </p:nvSpPr>
        <p:spPr>
          <a:xfrm>
            <a:off x="7360070" y="3601085"/>
            <a:ext cx="4314138" cy="987539"/>
          </a:xfrm>
          <a:prstGeom prst="rect">
            <a:avLst/>
          </a:prstGeom>
        </p:spPr>
        <p:txBody>
          <a:bodyPr lIns="0">
            <a:normAutofit/>
          </a:bodyPr>
          <a:lstStyle>
            <a:lvl1pPr marL="0" indent="0" algn="l">
              <a:spcBef>
                <a:spcPts val="0"/>
              </a:spcBef>
              <a:buNone/>
              <a:defRPr sz="2400">
                <a:solidFill>
                  <a:srgbClr val="FF79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 title</a:t>
            </a:r>
            <a:endParaRPr lang="en-GB"/>
          </a:p>
        </p:txBody>
      </p:sp>
      <p:sp>
        <p:nvSpPr>
          <p:cNvPr id="12" name="Text Placeholder 4">
            <a:extLst>
              <a:ext uri="{FF2B5EF4-FFF2-40B4-BE49-F238E27FC236}">
                <a16:creationId xmlns:a16="http://schemas.microsoft.com/office/drawing/2014/main" id="{CAC37CE2-A5AE-2643-863E-0B1351835A63}"/>
              </a:ext>
            </a:extLst>
          </p:cNvPr>
          <p:cNvSpPr>
            <a:spLocks noGrp="1"/>
          </p:cNvSpPr>
          <p:nvPr>
            <p:ph type="body" sz="quarter" idx="10" hasCustomPrompt="1"/>
          </p:nvPr>
        </p:nvSpPr>
        <p:spPr>
          <a:xfrm>
            <a:off x="7360070" y="4711308"/>
            <a:ext cx="1313029" cy="360000"/>
          </a:xfrm>
          <a:prstGeom prst="rect">
            <a:avLst/>
          </a:prstGeom>
        </p:spPr>
        <p:txBody>
          <a:bodyPr lIns="0"/>
          <a:lstStyle>
            <a:lvl1pPr marL="0" indent="0">
              <a:buNone/>
              <a:defRPr sz="1600">
                <a:solidFill>
                  <a:srgbClr val="A3A3A3"/>
                </a:solidFill>
              </a:defRPr>
            </a:lvl1pPr>
            <a:lvl2pPr marL="609585" indent="0">
              <a:buNone/>
              <a:defRPr>
                <a:solidFill>
                  <a:schemeClr val="bg2"/>
                </a:solidFill>
              </a:defRPr>
            </a:lvl2pPr>
            <a:lvl3pPr marL="1219170" indent="0">
              <a:buNone/>
              <a:defRPr>
                <a:solidFill>
                  <a:schemeClr val="bg2"/>
                </a:solidFill>
              </a:defRPr>
            </a:lvl3pPr>
            <a:lvl4pPr marL="1828754" indent="0">
              <a:buNone/>
              <a:defRPr>
                <a:solidFill>
                  <a:schemeClr val="bg2"/>
                </a:solidFill>
              </a:defRPr>
            </a:lvl4pPr>
            <a:lvl5pPr marL="2438339" indent="0">
              <a:buNone/>
              <a:defRPr>
                <a:solidFill>
                  <a:schemeClr val="bg2"/>
                </a:solidFill>
              </a:defRPr>
            </a:lvl5pPr>
          </a:lstStyle>
          <a:p>
            <a:pPr lvl="0"/>
            <a:r>
              <a:rPr lang="en-US"/>
              <a:t>Date here</a:t>
            </a:r>
            <a:endParaRPr lang="en-GB"/>
          </a:p>
        </p:txBody>
      </p:sp>
      <p:sp>
        <p:nvSpPr>
          <p:cNvPr id="13" name="Text Placeholder 6">
            <a:extLst>
              <a:ext uri="{FF2B5EF4-FFF2-40B4-BE49-F238E27FC236}">
                <a16:creationId xmlns:a16="http://schemas.microsoft.com/office/drawing/2014/main" id="{B04AD2B8-8341-F34A-8EBA-5CBDFCC99F66}"/>
              </a:ext>
            </a:extLst>
          </p:cNvPr>
          <p:cNvSpPr>
            <a:spLocks noGrp="1"/>
          </p:cNvSpPr>
          <p:nvPr>
            <p:ph type="body" sz="quarter" idx="11" hasCustomPrompt="1"/>
          </p:nvPr>
        </p:nvSpPr>
        <p:spPr>
          <a:xfrm>
            <a:off x="7360070" y="294457"/>
            <a:ext cx="4314139" cy="216000"/>
          </a:xfrm>
          <a:prstGeom prst="rect">
            <a:avLst/>
          </a:prstGeom>
        </p:spPr>
        <p:txBody>
          <a:bodyPr lIns="0">
            <a:noAutofit/>
          </a:bodyPr>
          <a:lstStyle>
            <a:lvl1pPr marL="0" indent="0" algn="l">
              <a:buNone/>
              <a:defRPr sz="1300">
                <a:solidFill>
                  <a:schemeClr val="bg2">
                    <a:lumMod val="60000"/>
                    <a:lumOff val="40000"/>
                  </a:schemeClr>
                </a:solidFill>
              </a:defRPr>
            </a:lvl1pPr>
          </a:lstStyle>
          <a:p>
            <a:pPr lvl="0"/>
            <a:r>
              <a:rPr lang="en-US"/>
              <a:t>INSERT AUTHOR’S NAME  |  DIVISION</a:t>
            </a:r>
            <a:endParaRPr lang="en-GB"/>
          </a:p>
        </p:txBody>
      </p:sp>
    </p:spTree>
    <p:extLst>
      <p:ext uri="{BB962C8B-B14F-4D97-AF65-F5344CB8AC3E}">
        <p14:creationId xmlns:p14="http://schemas.microsoft.com/office/powerpoint/2010/main" val="283479648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C4B9F1-D23E-6B40-AB97-5F84DDA73D4C}"/>
              </a:ext>
            </a:extLst>
          </p:cNvPr>
          <p:cNvPicPr>
            <a:picLocks noChangeAspect="1"/>
          </p:cNvPicPr>
          <p:nvPr userDrawn="1"/>
        </p:nvPicPr>
        <p:blipFill>
          <a:blip r:embed="rId3" cstate="email">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0" name="Title 6">
            <a:extLst>
              <a:ext uri="{FF2B5EF4-FFF2-40B4-BE49-F238E27FC236}">
                <a16:creationId xmlns:a16="http://schemas.microsoft.com/office/drawing/2014/main" id="{90DA3CF3-5809-2740-8A9D-05D6ACEF0F1E}"/>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
        <p:nvSpPr>
          <p:cNvPr id="11" name="Text Placeholder 9">
            <a:extLst>
              <a:ext uri="{FF2B5EF4-FFF2-40B4-BE49-F238E27FC236}">
                <a16:creationId xmlns:a16="http://schemas.microsoft.com/office/drawing/2014/main" id="{C4086567-8CE0-E14E-8EB9-708D0C3212B9}"/>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D6698607-C86E-C941-961F-7EDB2A051A59}"/>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1063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ank You - Orange Background">
    <p:bg>
      <p:bgPr>
        <a:solidFill>
          <a:srgbClr val="FF7900"/>
        </a:solidFill>
        <a:effectLst/>
      </p:bgPr>
    </p:bg>
    <p:spTree>
      <p:nvGrpSpPr>
        <p:cNvPr id="1" name=""/>
        <p:cNvGrpSpPr/>
        <p:nvPr/>
      </p:nvGrpSpPr>
      <p:grpSpPr>
        <a:xfrm>
          <a:off x="0" y="0"/>
          <a:ext cx="0" cy="0"/>
          <a:chOff x="0" y="0"/>
          <a:chExt cx="0" cy="0"/>
        </a:xfrm>
      </p:grpSpPr>
      <p:sp>
        <p:nvSpPr>
          <p:cNvPr id="15" name="Rectangle 14"/>
          <p:cNvSpPr/>
          <p:nvPr userDrawn="1"/>
        </p:nvSpPr>
        <p:spPr>
          <a:xfrm>
            <a:off x="3048000" y="3767198"/>
            <a:ext cx="6096000" cy="615553"/>
          </a:xfrm>
          <a:prstGeom prst="rect">
            <a:avLst/>
          </a:prstGeom>
        </p:spPr>
        <p:txBody>
          <a:bodyPr>
            <a:spAutoFit/>
          </a:bodyPr>
          <a:lstStyle/>
          <a:p>
            <a:pPr algn="ctr"/>
            <a:r>
              <a:rPr lang="en-GB" sz="3400" b="0" i="0" u="none" strike="noStrike" kern="1200" baseline="0">
                <a:solidFill>
                  <a:schemeClr val="bg1"/>
                </a:solidFill>
                <a:latin typeface="+mn-lt"/>
                <a:ea typeface="+mn-ea"/>
                <a:cs typeface="+mn-cs"/>
              </a:rPr>
              <a:t>Thank You</a:t>
            </a:r>
            <a:endParaRPr lang="en-GB" sz="3400" b="0">
              <a:solidFill>
                <a:schemeClr val="bg1"/>
              </a:solidFill>
            </a:endParaRPr>
          </a:p>
        </p:txBody>
      </p:sp>
      <p:pic>
        <p:nvPicPr>
          <p:cNvPr id="3" name="Picture 2">
            <a:extLst>
              <a:ext uri="{FF2B5EF4-FFF2-40B4-BE49-F238E27FC236}">
                <a16:creationId xmlns:a16="http://schemas.microsoft.com/office/drawing/2014/main" id="{859BE19C-EB7B-0545-A196-518F58E010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0576" y="864899"/>
            <a:ext cx="2190849" cy="2190849"/>
          </a:xfrm>
          <a:prstGeom prst="rect">
            <a:avLst/>
          </a:prstGeom>
        </p:spPr>
      </p:pic>
      <p:pic>
        <p:nvPicPr>
          <p:cNvPr id="17" name="Picture 16">
            <a:extLst>
              <a:ext uri="{FF2B5EF4-FFF2-40B4-BE49-F238E27FC236}">
                <a16:creationId xmlns:a16="http://schemas.microsoft.com/office/drawing/2014/main" id="{247A9B08-4B81-4342-A4F1-FA4737799B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05182" y="6172957"/>
            <a:ext cx="2381637" cy="560725"/>
          </a:xfrm>
          <a:prstGeom prst="rect">
            <a:avLst/>
          </a:prstGeom>
        </p:spPr>
      </p:pic>
      <p:sp>
        <p:nvSpPr>
          <p:cNvPr id="7" name="Rectangle 6">
            <a:extLst>
              <a:ext uri="{FF2B5EF4-FFF2-40B4-BE49-F238E27FC236}">
                <a16:creationId xmlns:a16="http://schemas.microsoft.com/office/drawing/2014/main" id="{2B1C2CA8-9B5B-8641-B896-48FE9BCE69ED}"/>
              </a:ext>
            </a:extLst>
          </p:cNvPr>
          <p:cNvSpPr/>
          <p:nvPr userDrawn="1"/>
        </p:nvSpPr>
        <p:spPr>
          <a:xfrm>
            <a:off x="881847" y="4599787"/>
            <a:ext cx="10428307" cy="1203406"/>
          </a:xfrm>
          <a:prstGeom prst="rect">
            <a:avLst/>
          </a:prstGeom>
        </p:spPr>
        <p:txBody>
          <a:bodyPr wrap="square">
            <a:spAutoFit/>
          </a:bodyPr>
          <a:lstStyle/>
          <a:p>
            <a:pPr algn="ctr">
              <a:lnSpc>
                <a:spcPct val="110000"/>
              </a:lnSpc>
              <a:spcAft>
                <a:spcPts val="900"/>
              </a:spcAft>
            </a:pPr>
            <a:r>
              <a:rPr lang="vi-VN" sz="1600" b="0" i="0" u="none" strike="noStrike" kern="1200" baseline="0">
                <a:solidFill>
                  <a:schemeClr val="bg1"/>
                </a:solidFill>
                <a:latin typeface="+mn-lt"/>
                <a:ea typeface="+mn-ea"/>
                <a:cs typeface="+mn-cs"/>
              </a:rPr>
              <a:t>Danke</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Dankjewel</a:t>
            </a:r>
            <a:r>
              <a:rPr lang="en-GB" sz="1600" b="0" i="0" u="none" strike="noStrike" kern="1200" baseline="0">
                <a:solidFill>
                  <a:schemeClr val="bg1"/>
                </a:solidFill>
                <a:latin typeface="+mn-lt"/>
                <a:ea typeface="+mn-ea"/>
                <a:cs typeface="+mn-cs"/>
              </a:rPr>
              <a:t>   </a:t>
            </a:r>
            <a:r>
              <a:rPr lang="az-Cyrl-AZ" sz="1600" b="0" i="0" u="none" strike="noStrike" kern="1200" baseline="0">
                <a:solidFill>
                  <a:schemeClr val="bg1"/>
                </a:solidFill>
                <a:latin typeface="+mn-lt"/>
                <a:ea typeface="+mn-ea"/>
                <a:cs typeface="+mn-cs"/>
              </a:rPr>
              <a:t>Благодаря</a:t>
            </a:r>
            <a:r>
              <a:rPr lang="en-GB" sz="1600" b="0" i="0" u="none" strike="noStrike" kern="1200" baseline="0">
                <a:solidFill>
                  <a:schemeClr val="bg1"/>
                </a:solidFill>
                <a:latin typeface="+mn-lt"/>
                <a:ea typeface="+mn-ea"/>
                <a:cs typeface="+mn-cs"/>
              </a:rPr>
              <a:t>   </a:t>
            </a:r>
            <a:r>
              <a:rPr lang="ja-JP" altLang="en-US" sz="1600" b="0" i="0" u="none" strike="noStrike" kern="1200" baseline="0">
                <a:solidFill>
                  <a:schemeClr val="bg1"/>
                </a:solidFill>
                <a:latin typeface="+mn-lt"/>
                <a:ea typeface="+mn-ea"/>
                <a:cs typeface="+mn-cs"/>
              </a:rPr>
              <a:t>谢谢</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Hvala</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Dík</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Tak</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Aitäh</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Kiitos</a:t>
            </a:r>
            <a:r>
              <a:rPr lang="en-US" altLang="ja-JP"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Merci</a:t>
            </a:r>
            <a:r>
              <a:rPr lang="en-GB" sz="1600" b="0" i="0" u="none" strike="noStrike" kern="1200" baseline="0">
                <a:solidFill>
                  <a:schemeClr val="bg1"/>
                </a:solidFill>
                <a:latin typeface="+mn-lt"/>
                <a:ea typeface="+mn-ea"/>
                <a:cs typeface="+mn-cs"/>
              </a:rPr>
              <a:t>   </a:t>
            </a:r>
            <a:r>
              <a:rPr lang="el-GR" sz="1600" b="0" i="0" u="none" strike="noStrike" kern="1200" baseline="0">
                <a:solidFill>
                  <a:schemeClr val="bg1"/>
                </a:solidFill>
                <a:latin typeface="+mn-lt"/>
                <a:ea typeface="+mn-ea"/>
                <a:cs typeface="+mn-cs"/>
              </a:rPr>
              <a:t>Ευχαριστώ</a:t>
            </a:r>
            <a:r>
              <a:rPr lang="en-GB" sz="1600" b="0" i="0" u="none" strike="noStrike" kern="1200" baseline="0">
                <a:solidFill>
                  <a:schemeClr val="bg1"/>
                </a:solidFill>
                <a:latin typeface="+mn-lt"/>
                <a:ea typeface="+mn-ea"/>
                <a:cs typeface="+mn-cs"/>
              </a:rPr>
              <a:t> </a:t>
            </a:r>
          </a:p>
          <a:p>
            <a:pPr algn="ctr">
              <a:lnSpc>
                <a:spcPct val="110000"/>
              </a:lnSpc>
              <a:spcAft>
                <a:spcPts val="900"/>
              </a:spcAft>
            </a:pPr>
            <a:r>
              <a:rPr lang="vi-VN" sz="1600" b="0" i="0" u="none" strike="noStrike" kern="1200" baseline="0">
                <a:solidFill>
                  <a:schemeClr val="bg1"/>
                </a:solidFill>
                <a:latin typeface="+mn-lt"/>
                <a:ea typeface="+mn-ea"/>
                <a:cs typeface="+mn-cs"/>
              </a:rPr>
              <a:t>Köszönöm</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Grazie   Paldies   Ačiū   </a:t>
            </a:r>
            <a:r>
              <a:rPr lang="az-Cyrl-AZ" sz="1600" b="0" i="0" u="none" strike="noStrike" kern="1200" baseline="0">
                <a:solidFill>
                  <a:schemeClr val="bg1"/>
                </a:solidFill>
                <a:latin typeface="+mn-lt"/>
                <a:ea typeface="+mn-ea"/>
                <a:cs typeface="+mn-cs"/>
              </a:rPr>
              <a:t>Ви благодарам</a:t>
            </a:r>
            <a:r>
              <a:rPr lang="en-GB" sz="1600" b="0" i="0" u="none" strike="noStrike" kern="1200" baseline="0">
                <a:solidFill>
                  <a:schemeClr val="bg1"/>
                </a:solidFill>
                <a:latin typeface="+mn-lt"/>
                <a:ea typeface="+mn-ea"/>
                <a:cs typeface="+mn-cs"/>
              </a:rPr>
              <a:t>   </a:t>
            </a:r>
            <a:r>
              <a:rPr lang="ar-AE" sz="1600" b="0" i="0" u="none" strike="noStrike" kern="1200" baseline="0">
                <a:solidFill>
                  <a:schemeClr val="bg1"/>
                </a:solidFill>
                <a:latin typeface="+mn-lt"/>
                <a:ea typeface="+mn-ea"/>
                <a:cs typeface="+mn-cs"/>
              </a:rPr>
              <a:t>شكرا لكم</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Dziękuję   Obrigado   Mulțumesc  </a:t>
            </a:r>
          </a:p>
          <a:p>
            <a:pPr algn="ctr">
              <a:lnSpc>
                <a:spcPct val="110000"/>
              </a:lnSpc>
              <a:spcAft>
                <a:spcPts val="900"/>
              </a:spcAft>
            </a:pPr>
            <a:r>
              <a:rPr lang="vi-VN" sz="1600" b="0" i="0" u="none" strike="noStrike" kern="1200" baseline="0">
                <a:solidFill>
                  <a:schemeClr val="bg1"/>
                </a:solidFill>
                <a:latin typeface="+mn-lt"/>
                <a:ea typeface="+mn-ea"/>
                <a:cs typeface="+mn-cs"/>
              </a:rPr>
              <a:t>Ďakujem   Gracias   Tack   </a:t>
            </a:r>
            <a:r>
              <a:rPr lang="th-TH" sz="2000" b="0" i="0" u="none" strike="noStrike" kern="1200" baseline="0">
                <a:solidFill>
                  <a:schemeClr val="bg1"/>
                </a:solidFill>
                <a:latin typeface="+mn-lt"/>
                <a:ea typeface="+mn-ea"/>
                <a:cs typeface="+mn-cs"/>
              </a:rPr>
              <a:t>ขอบคุณ</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Teşekkür ederim</a:t>
            </a:r>
            <a:endParaRPr lang="en-GB" sz="1600" b="0">
              <a:solidFill>
                <a:schemeClr val="bg1"/>
              </a:solidFill>
            </a:endParaRPr>
          </a:p>
        </p:txBody>
      </p:sp>
    </p:spTree>
    <p:extLst>
      <p:ext uri="{BB962C8B-B14F-4D97-AF65-F5344CB8AC3E}">
        <p14:creationId xmlns:p14="http://schemas.microsoft.com/office/powerpoint/2010/main" val="6084825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ank You - Grey Background">
    <p:bg>
      <p:bgPr>
        <a:solidFill>
          <a:srgbClr val="4D4D4D"/>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47A9B08-4B81-4342-A4F1-FA4737799B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5182" y="6172957"/>
            <a:ext cx="2381637" cy="560725"/>
          </a:xfrm>
          <a:prstGeom prst="rect">
            <a:avLst/>
          </a:prstGeom>
        </p:spPr>
      </p:pic>
      <p:sp>
        <p:nvSpPr>
          <p:cNvPr id="7" name="Rectangle 6">
            <a:extLst>
              <a:ext uri="{FF2B5EF4-FFF2-40B4-BE49-F238E27FC236}">
                <a16:creationId xmlns:a16="http://schemas.microsoft.com/office/drawing/2014/main" id="{ECCF708B-0936-0D4C-A1C0-C35308E5B24D}"/>
              </a:ext>
            </a:extLst>
          </p:cNvPr>
          <p:cNvSpPr/>
          <p:nvPr userDrawn="1"/>
        </p:nvSpPr>
        <p:spPr>
          <a:xfrm>
            <a:off x="3048000" y="3767198"/>
            <a:ext cx="6096000" cy="615553"/>
          </a:xfrm>
          <a:prstGeom prst="rect">
            <a:avLst/>
          </a:prstGeom>
        </p:spPr>
        <p:txBody>
          <a:bodyPr>
            <a:spAutoFit/>
          </a:bodyPr>
          <a:lstStyle/>
          <a:p>
            <a:pPr algn="ctr"/>
            <a:r>
              <a:rPr lang="en-GB" sz="3400" b="0" i="0" u="none" strike="noStrike" kern="1200" baseline="0">
                <a:solidFill>
                  <a:schemeClr val="bg1"/>
                </a:solidFill>
                <a:latin typeface="+mn-lt"/>
                <a:ea typeface="+mn-ea"/>
                <a:cs typeface="+mn-cs"/>
              </a:rPr>
              <a:t>Thank You</a:t>
            </a:r>
            <a:endParaRPr lang="en-GB" sz="3400" b="0">
              <a:solidFill>
                <a:schemeClr val="bg1"/>
              </a:solidFill>
            </a:endParaRPr>
          </a:p>
        </p:txBody>
      </p:sp>
      <p:pic>
        <p:nvPicPr>
          <p:cNvPr id="8" name="Picture 7">
            <a:extLst>
              <a:ext uri="{FF2B5EF4-FFF2-40B4-BE49-F238E27FC236}">
                <a16:creationId xmlns:a16="http://schemas.microsoft.com/office/drawing/2014/main" id="{76AFBBAA-D528-3B46-A314-31F76AD7FC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0576" y="864899"/>
            <a:ext cx="2190849" cy="2190849"/>
          </a:xfrm>
          <a:prstGeom prst="rect">
            <a:avLst/>
          </a:prstGeom>
        </p:spPr>
      </p:pic>
      <p:sp>
        <p:nvSpPr>
          <p:cNvPr id="9" name="Rectangle 8">
            <a:extLst>
              <a:ext uri="{FF2B5EF4-FFF2-40B4-BE49-F238E27FC236}">
                <a16:creationId xmlns:a16="http://schemas.microsoft.com/office/drawing/2014/main" id="{5C8EF594-ED41-984C-8AAC-124FA14E2CB0}"/>
              </a:ext>
            </a:extLst>
          </p:cNvPr>
          <p:cNvSpPr/>
          <p:nvPr userDrawn="1"/>
        </p:nvSpPr>
        <p:spPr>
          <a:xfrm>
            <a:off x="881847" y="4599787"/>
            <a:ext cx="10428307" cy="1203406"/>
          </a:xfrm>
          <a:prstGeom prst="rect">
            <a:avLst/>
          </a:prstGeom>
        </p:spPr>
        <p:txBody>
          <a:bodyPr wrap="square">
            <a:spAutoFit/>
          </a:bodyPr>
          <a:lstStyle/>
          <a:p>
            <a:pPr algn="ctr">
              <a:lnSpc>
                <a:spcPct val="110000"/>
              </a:lnSpc>
              <a:spcAft>
                <a:spcPts val="900"/>
              </a:spcAft>
            </a:pPr>
            <a:r>
              <a:rPr lang="vi-VN" sz="1600" b="0" i="0" u="none" strike="noStrike" kern="1200" baseline="0">
                <a:solidFill>
                  <a:schemeClr val="bg1"/>
                </a:solidFill>
                <a:latin typeface="+mn-lt"/>
                <a:ea typeface="+mn-ea"/>
                <a:cs typeface="+mn-cs"/>
              </a:rPr>
              <a:t>Danke</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Dankjewel</a:t>
            </a:r>
            <a:r>
              <a:rPr lang="en-GB" sz="1600" b="0" i="0" u="none" strike="noStrike" kern="1200" baseline="0">
                <a:solidFill>
                  <a:schemeClr val="bg1"/>
                </a:solidFill>
                <a:latin typeface="+mn-lt"/>
                <a:ea typeface="+mn-ea"/>
                <a:cs typeface="+mn-cs"/>
              </a:rPr>
              <a:t>   </a:t>
            </a:r>
            <a:r>
              <a:rPr lang="az-Cyrl-AZ" sz="1600" b="0" i="0" u="none" strike="noStrike" kern="1200" baseline="0">
                <a:solidFill>
                  <a:schemeClr val="bg1"/>
                </a:solidFill>
                <a:latin typeface="+mn-lt"/>
                <a:ea typeface="+mn-ea"/>
                <a:cs typeface="+mn-cs"/>
              </a:rPr>
              <a:t>Благодаря</a:t>
            </a:r>
            <a:r>
              <a:rPr lang="en-GB" sz="1600" b="0" i="0" u="none" strike="noStrike" kern="1200" baseline="0">
                <a:solidFill>
                  <a:schemeClr val="bg1"/>
                </a:solidFill>
                <a:latin typeface="+mn-lt"/>
                <a:ea typeface="+mn-ea"/>
                <a:cs typeface="+mn-cs"/>
              </a:rPr>
              <a:t>   </a:t>
            </a:r>
            <a:r>
              <a:rPr lang="ja-JP" altLang="en-US" sz="1600" b="0" i="0" u="none" strike="noStrike" kern="1200" baseline="0">
                <a:solidFill>
                  <a:schemeClr val="bg1"/>
                </a:solidFill>
                <a:latin typeface="+mn-lt"/>
                <a:ea typeface="+mn-ea"/>
                <a:cs typeface="+mn-cs"/>
              </a:rPr>
              <a:t>谢谢</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Hvala</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Dík</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Tak</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Aitäh</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Kiitos</a:t>
            </a:r>
            <a:r>
              <a:rPr lang="en-US" altLang="ja-JP"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Merci</a:t>
            </a:r>
            <a:r>
              <a:rPr lang="en-GB" sz="1600" b="0" i="0" u="none" strike="noStrike" kern="1200" baseline="0">
                <a:solidFill>
                  <a:schemeClr val="bg1"/>
                </a:solidFill>
                <a:latin typeface="+mn-lt"/>
                <a:ea typeface="+mn-ea"/>
                <a:cs typeface="+mn-cs"/>
              </a:rPr>
              <a:t>   </a:t>
            </a:r>
            <a:r>
              <a:rPr lang="el-GR" sz="1600" b="0" i="0" u="none" strike="noStrike" kern="1200" baseline="0">
                <a:solidFill>
                  <a:schemeClr val="bg1"/>
                </a:solidFill>
                <a:latin typeface="+mn-lt"/>
                <a:ea typeface="+mn-ea"/>
                <a:cs typeface="+mn-cs"/>
              </a:rPr>
              <a:t>Ευχαριστώ</a:t>
            </a:r>
            <a:r>
              <a:rPr lang="en-GB" sz="1600" b="0" i="0" u="none" strike="noStrike" kern="1200" baseline="0">
                <a:solidFill>
                  <a:schemeClr val="bg1"/>
                </a:solidFill>
                <a:latin typeface="+mn-lt"/>
                <a:ea typeface="+mn-ea"/>
                <a:cs typeface="+mn-cs"/>
              </a:rPr>
              <a:t> </a:t>
            </a:r>
          </a:p>
          <a:p>
            <a:pPr algn="ctr">
              <a:lnSpc>
                <a:spcPct val="110000"/>
              </a:lnSpc>
              <a:spcAft>
                <a:spcPts val="900"/>
              </a:spcAft>
            </a:pPr>
            <a:r>
              <a:rPr lang="vi-VN" sz="1600" b="0" i="0" u="none" strike="noStrike" kern="1200" baseline="0">
                <a:solidFill>
                  <a:schemeClr val="bg1"/>
                </a:solidFill>
                <a:latin typeface="+mn-lt"/>
                <a:ea typeface="+mn-ea"/>
                <a:cs typeface="+mn-cs"/>
              </a:rPr>
              <a:t>Köszönöm</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Grazie   Paldies   Ačiū   </a:t>
            </a:r>
            <a:r>
              <a:rPr lang="az-Cyrl-AZ" sz="1600" b="0" i="0" u="none" strike="noStrike" kern="1200" baseline="0">
                <a:solidFill>
                  <a:schemeClr val="bg1"/>
                </a:solidFill>
                <a:latin typeface="+mn-lt"/>
                <a:ea typeface="+mn-ea"/>
                <a:cs typeface="+mn-cs"/>
              </a:rPr>
              <a:t>Ви благодарам</a:t>
            </a:r>
            <a:r>
              <a:rPr lang="en-GB" sz="1600" b="0" i="0" u="none" strike="noStrike" kern="1200" baseline="0">
                <a:solidFill>
                  <a:schemeClr val="bg1"/>
                </a:solidFill>
                <a:latin typeface="+mn-lt"/>
                <a:ea typeface="+mn-ea"/>
                <a:cs typeface="+mn-cs"/>
              </a:rPr>
              <a:t>   </a:t>
            </a:r>
            <a:r>
              <a:rPr lang="ar-AE" sz="1600" b="0" i="0" u="none" strike="noStrike" kern="1200" baseline="0">
                <a:solidFill>
                  <a:schemeClr val="bg1"/>
                </a:solidFill>
                <a:latin typeface="+mn-lt"/>
                <a:ea typeface="+mn-ea"/>
                <a:cs typeface="+mn-cs"/>
              </a:rPr>
              <a:t>شكرا لكم</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Dziękuję   Obrigado   Mulțumesc  </a:t>
            </a:r>
          </a:p>
          <a:p>
            <a:pPr algn="ctr">
              <a:lnSpc>
                <a:spcPct val="110000"/>
              </a:lnSpc>
              <a:spcAft>
                <a:spcPts val="900"/>
              </a:spcAft>
            </a:pPr>
            <a:r>
              <a:rPr lang="vi-VN" sz="1600" b="0" i="0" u="none" strike="noStrike" kern="1200" baseline="0">
                <a:solidFill>
                  <a:schemeClr val="bg1"/>
                </a:solidFill>
                <a:latin typeface="+mn-lt"/>
                <a:ea typeface="+mn-ea"/>
                <a:cs typeface="+mn-cs"/>
              </a:rPr>
              <a:t>Ďakujem   Gracias   Tack   </a:t>
            </a:r>
            <a:r>
              <a:rPr lang="th-TH" sz="2000" b="0" i="0" u="none" strike="noStrike" kern="1200" baseline="0">
                <a:solidFill>
                  <a:schemeClr val="bg1"/>
                </a:solidFill>
                <a:latin typeface="+mn-lt"/>
                <a:ea typeface="+mn-ea"/>
                <a:cs typeface="+mn-cs"/>
              </a:rPr>
              <a:t>ขอบคุณ</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Teşekkür ederim</a:t>
            </a:r>
            <a:endParaRPr lang="en-GB" sz="1600" b="0">
              <a:solidFill>
                <a:schemeClr val="bg1"/>
              </a:solidFill>
            </a:endParaRPr>
          </a:p>
        </p:txBody>
      </p:sp>
    </p:spTree>
    <p:extLst>
      <p:ext uri="{BB962C8B-B14F-4D97-AF65-F5344CB8AC3E}">
        <p14:creationId xmlns:p14="http://schemas.microsoft.com/office/powerpoint/2010/main" val="4395569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Divider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C4B9F1-D23E-6B40-AB97-5F84DDA73D4C}"/>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C4086567-8CE0-E14E-8EB9-708D0C3212B9}"/>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D6698607-C86E-C941-961F-7EDB2A051A59}"/>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DD88E37D-9523-F043-ABE5-19164011F80B}"/>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13983769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Divider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9957CE-619B-A34D-A367-0D02A9B95932}"/>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5A4F7563-D9AD-324D-91CA-32D6F7C7E3F5}"/>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BA902EF4-73F7-564B-A28A-E4D127C70A5F}"/>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E10895D6-60B5-ED42-AEB9-AF035759EA24}"/>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27344801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Divider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5C3EDF-E03A-4D4A-94A1-84298AEBD1CB}"/>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B93DDCC2-FE60-0D42-ABFC-E21CC77869E5}"/>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3933E7C9-EA11-F844-991D-EC3B6D7CE35A}"/>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6C48FE2D-C38D-6144-AB9E-60EF9D954BFD}"/>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20429099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Divider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5C45CC-7A3A-D747-9CAD-49E12168BEFC}"/>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F8CBA6E6-571C-C54E-83F5-811678D54518}"/>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2DF3A4D9-8017-7040-AE8B-D414475DF934}"/>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E96F589A-107A-C74C-B1FC-334CBE3386E4}"/>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17093876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Divider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CE1497-603F-B54C-8F2E-E4ED0CFF7F8E}"/>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7" name="Title 6"/>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
        <p:nvSpPr>
          <p:cNvPr id="10" name="Text Placeholder 9"/>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4" name="Straight Connector 13">
            <a:extLst>
              <a:ext uri="{FF2B5EF4-FFF2-40B4-BE49-F238E27FC236}">
                <a16:creationId xmlns:a16="http://schemas.microsoft.com/office/drawing/2014/main" id="{57F1C252-4E23-9947-B686-BDDB97E28646}"/>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082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Divider Slid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76A0F8-7FC7-F246-A404-CCF49ABDF62F}"/>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5C5D6478-A622-2F4B-B1E9-BB816C4DDAE7}"/>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C799A385-16FE-E347-9437-DA27DDDAF182}"/>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9D7F34EF-C81A-124F-979C-1026BDB54124}"/>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32447066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Divider Slide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8E91A0-2B40-7340-B235-AD77DF35F315}"/>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2927817D-B643-E044-92AE-511EC2157088}"/>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F2CBCDC6-C0BE-104D-BEB9-0A973FDFD597}"/>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8BD26848-0625-0646-9DFD-1B915AE0468D}"/>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20324504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Divider Slide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B84DF-D175-9A44-9196-19CABBDDA771}"/>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4490E825-1851-464B-81D2-F12412006027}"/>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5D069CAC-5D12-D14B-9332-253E5198B6B7}"/>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D7B0DA7F-2EA0-A44F-891E-695EE3027E7C}"/>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2362818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5">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BBBEE-11BB-FE4F-8182-BEF90873616B}"/>
              </a:ext>
            </a:extLst>
          </p:cNvPr>
          <p:cNvPicPr>
            <a:picLocks noChangeAspect="1"/>
          </p:cNvPicPr>
          <p:nvPr userDrawn="1"/>
        </p:nvPicPr>
        <p:blipFill>
          <a:blip r:embed="rId3" cstate="email">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0" name="Title 6">
            <a:extLst>
              <a:ext uri="{FF2B5EF4-FFF2-40B4-BE49-F238E27FC236}">
                <a16:creationId xmlns:a16="http://schemas.microsoft.com/office/drawing/2014/main" id="{4496285C-0766-5042-A5B3-56DD5AFFBC73}"/>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
        <p:nvSpPr>
          <p:cNvPr id="11" name="Text Placeholder 9">
            <a:extLst>
              <a:ext uri="{FF2B5EF4-FFF2-40B4-BE49-F238E27FC236}">
                <a16:creationId xmlns:a16="http://schemas.microsoft.com/office/drawing/2014/main" id="{5C9E4EF7-9CD9-DB47-8FCD-FBC881B2AA93}"/>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5842764D-7BC3-5944-B601-A13FA6FA9A32}"/>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4346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Divider Slide 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B84DF-D175-9A44-9196-19CABBDDA771}"/>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4490E825-1851-464B-81D2-F12412006027}"/>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5D069CAC-5D12-D14B-9332-253E5198B6B7}"/>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D7B0DA7F-2EA0-A44F-891E-695EE3027E7C}"/>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37530777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Divider Slide 1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B84DF-D175-9A44-9196-19CABBDDA771}"/>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4490E825-1851-464B-81D2-F12412006027}"/>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5D069CAC-5D12-D14B-9332-253E5198B6B7}"/>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D7B0DA7F-2EA0-A44F-891E-695EE3027E7C}"/>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13949431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Divider Slide 1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B84DF-D175-9A44-9196-19CABBDDA771}"/>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4490E825-1851-464B-81D2-F12412006027}"/>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5D069CAC-5D12-D14B-9332-253E5198B6B7}"/>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D7B0DA7F-2EA0-A44F-891E-695EE3027E7C}"/>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35556336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Divider Slide 1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DC087-93EC-F447-845C-5456F9CE79C4}"/>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1DF4B51E-21D5-CB4A-B716-52652C2FBC95}"/>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B229B6D0-4DBF-A944-9605-EE79444C52CE}"/>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68CF381A-316D-9C4A-A1BA-D475B0DF5B58}"/>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31440588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vider Slide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DC087-93EC-F447-845C-5456F9CE79C4}"/>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1DF4B51E-21D5-CB4A-B716-52652C2FBC95}"/>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B229B6D0-4DBF-A944-9605-EE79444C52CE}"/>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68CF381A-316D-9C4A-A1BA-D475B0DF5B58}"/>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40676078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ivider Slide 1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0FFDE9-FC94-284B-B693-4DEB59D167A1}"/>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86731836-70A5-744E-BBB8-9C8912724081}"/>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2CF1BA79-9E34-5A40-ACF3-04D38F68A709}"/>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BAE19A16-6B24-8944-A434-983D7874BA3D}"/>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40717634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vider Slide 1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BBBEE-11BB-FE4F-8182-BEF90873616B}"/>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5C9E4EF7-9CD9-DB47-8FCD-FBC881B2AA93}"/>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5842764D-7BC3-5944-B601-A13FA6FA9A32}"/>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65004245-C215-3D4A-9FE1-6B4D62692D0F}"/>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38348250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er Slide 1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8A5EBC-28D6-764B-BF26-19B07F4B77F3}"/>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1E857F24-F42A-344C-A928-076626D3F1C0}"/>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A50567A2-090A-0649-9C56-421D036A398C}"/>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6CDC7A9B-F7E9-4E4E-87AA-FB904A2E2902}"/>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5114587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Grey side curve &amp; 3 bullets">
    <p:bg>
      <p:bgPr>
        <a:gradFill>
          <a:gsLst>
            <a:gs pos="0">
              <a:schemeClr val="bg1">
                <a:lumMod val="100000"/>
              </a:schemeClr>
            </a:gs>
            <a:gs pos="68000">
              <a:srgbClr val="CBCBCB"/>
            </a:gs>
          </a:gsLst>
          <a:lin ang="540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3A4163-1308-984A-B204-907D91C939BA}"/>
              </a:ext>
            </a:extLst>
          </p:cNvPr>
          <p:cNvGrpSpPr/>
          <p:nvPr userDrawn="1"/>
        </p:nvGrpSpPr>
        <p:grpSpPr>
          <a:xfrm>
            <a:off x="0" y="0"/>
            <a:ext cx="10908267" cy="6858000"/>
            <a:chOff x="0" y="0"/>
            <a:chExt cx="10908267" cy="6858000"/>
          </a:xfrm>
        </p:grpSpPr>
        <p:pic>
          <p:nvPicPr>
            <p:cNvPr id="20" name="Picture 19">
              <a:extLst>
                <a:ext uri="{FF2B5EF4-FFF2-40B4-BE49-F238E27FC236}">
                  <a16:creationId xmlns:a16="http://schemas.microsoft.com/office/drawing/2014/main" id="{22192ADA-52B1-4E49-A0A6-54B0BEE2DD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2067" y="0"/>
              <a:ext cx="10236200" cy="6858000"/>
            </a:xfrm>
            <a:prstGeom prst="rect">
              <a:avLst/>
            </a:prstGeom>
          </p:spPr>
        </p:pic>
        <p:sp>
          <p:nvSpPr>
            <p:cNvPr id="9" name="Rectangle 8">
              <a:extLst>
                <a:ext uri="{FF2B5EF4-FFF2-40B4-BE49-F238E27FC236}">
                  <a16:creationId xmlns:a16="http://schemas.microsoft.com/office/drawing/2014/main" id="{E74D10B7-8D8A-CD4F-87D3-FFBADCF9646A}"/>
                </a:ext>
              </a:extLst>
            </p:cNvPr>
            <p:cNvSpPr/>
            <p:nvPr userDrawn="1"/>
          </p:nvSpPr>
          <p:spPr>
            <a:xfrm>
              <a:off x="0" y="0"/>
              <a:ext cx="1330036"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36491C3E-1547-F34D-A917-6347824F9886}"/>
              </a:ext>
            </a:extLst>
          </p:cNvPr>
          <p:cNvSpPr/>
          <p:nvPr userDrawn="1"/>
        </p:nvSpPr>
        <p:spPr>
          <a:xfrm>
            <a:off x="10533645" y="1416706"/>
            <a:ext cx="414761" cy="414761"/>
          </a:xfrm>
          <a:prstGeom prst="ellipse">
            <a:avLst/>
          </a:prstGeom>
          <a:solidFill>
            <a:schemeClr val="bg1"/>
          </a:solidFill>
          <a:ln w="50800">
            <a:solidFill>
              <a:srgbClr val="FF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E6587BA-06D6-AE45-BD4B-53D002D40B89}"/>
              </a:ext>
            </a:extLst>
          </p:cNvPr>
          <p:cNvSpPr/>
          <p:nvPr userDrawn="1"/>
        </p:nvSpPr>
        <p:spPr>
          <a:xfrm>
            <a:off x="10673542" y="3223391"/>
            <a:ext cx="414761" cy="414761"/>
          </a:xfrm>
          <a:prstGeom prst="ellipse">
            <a:avLst/>
          </a:prstGeom>
          <a:solidFill>
            <a:schemeClr val="bg1"/>
          </a:solidFill>
          <a:ln w="50800">
            <a:solidFill>
              <a:srgbClr val="FF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79807FA-CBA2-1F49-926A-09C16F0620DE}"/>
              </a:ext>
            </a:extLst>
          </p:cNvPr>
          <p:cNvSpPr/>
          <p:nvPr userDrawn="1"/>
        </p:nvSpPr>
        <p:spPr>
          <a:xfrm>
            <a:off x="10583524" y="5030075"/>
            <a:ext cx="414761" cy="414761"/>
          </a:xfrm>
          <a:prstGeom prst="ellipse">
            <a:avLst/>
          </a:prstGeom>
          <a:solidFill>
            <a:schemeClr val="bg1"/>
          </a:solidFill>
          <a:ln w="50800">
            <a:solidFill>
              <a:srgbClr val="FF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5">
            <a:extLst>
              <a:ext uri="{FF2B5EF4-FFF2-40B4-BE49-F238E27FC236}">
                <a16:creationId xmlns:a16="http://schemas.microsoft.com/office/drawing/2014/main" id="{9CBDFDD0-81B8-6943-8A49-47B1E9A4C713}"/>
              </a:ext>
            </a:extLst>
          </p:cNvPr>
          <p:cNvSpPr>
            <a:spLocks noGrp="1"/>
          </p:cNvSpPr>
          <p:nvPr>
            <p:ph type="body" sz="quarter" idx="16" hasCustomPrompt="1"/>
          </p:nvPr>
        </p:nvSpPr>
        <p:spPr>
          <a:xfrm>
            <a:off x="5989261" y="1714871"/>
            <a:ext cx="4242885" cy="972268"/>
          </a:xfrm>
          <a:prstGeom prst="rect">
            <a:avLst/>
          </a:prstGeom>
        </p:spPr>
        <p:txBody>
          <a:bodyPr lIns="0" tIns="0"/>
          <a:lstStyle>
            <a:lvl1pPr marL="0" indent="0" algn="r">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35" name="Text Placeholder 5">
            <a:extLst>
              <a:ext uri="{FF2B5EF4-FFF2-40B4-BE49-F238E27FC236}">
                <a16:creationId xmlns:a16="http://schemas.microsoft.com/office/drawing/2014/main" id="{B5D89C29-E2E4-8940-B61D-66CE9F6E8280}"/>
              </a:ext>
            </a:extLst>
          </p:cNvPr>
          <p:cNvSpPr>
            <a:spLocks noGrp="1"/>
          </p:cNvSpPr>
          <p:nvPr>
            <p:ph type="body" sz="quarter" idx="17" hasCustomPrompt="1"/>
          </p:nvPr>
        </p:nvSpPr>
        <p:spPr>
          <a:xfrm>
            <a:off x="5989260" y="1368892"/>
            <a:ext cx="4242885" cy="320100"/>
          </a:xfrm>
          <a:prstGeom prst="rect">
            <a:avLst/>
          </a:prstGeom>
        </p:spPr>
        <p:txBody>
          <a:bodyPr lIns="0" tIns="0"/>
          <a:lstStyle>
            <a:lvl1pPr marL="0" indent="0" algn="r">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8607067"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pic>
        <p:nvPicPr>
          <p:cNvPr id="18" name="Picture 17">
            <a:extLst>
              <a:ext uri="{FF2B5EF4-FFF2-40B4-BE49-F238E27FC236}">
                <a16:creationId xmlns:a16="http://schemas.microsoft.com/office/drawing/2014/main" id="{AB612CD6-8AF3-CA41-8792-D74E8A3045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42" name="Text Placeholder 5">
            <a:extLst>
              <a:ext uri="{FF2B5EF4-FFF2-40B4-BE49-F238E27FC236}">
                <a16:creationId xmlns:a16="http://schemas.microsoft.com/office/drawing/2014/main" id="{056AE443-2651-304C-A0E7-5860697BEB7D}"/>
              </a:ext>
            </a:extLst>
          </p:cNvPr>
          <p:cNvSpPr>
            <a:spLocks noGrp="1"/>
          </p:cNvSpPr>
          <p:nvPr>
            <p:ph type="body" sz="quarter" idx="18" hasCustomPrompt="1"/>
          </p:nvPr>
        </p:nvSpPr>
        <p:spPr>
          <a:xfrm>
            <a:off x="5989260" y="3543671"/>
            <a:ext cx="4399409" cy="972268"/>
          </a:xfrm>
          <a:prstGeom prst="rect">
            <a:avLst/>
          </a:prstGeom>
        </p:spPr>
        <p:txBody>
          <a:bodyPr lIns="0" tIns="0"/>
          <a:lstStyle>
            <a:lvl1pPr marL="0" indent="0" algn="r">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3" name="Text Placeholder 5">
            <a:extLst>
              <a:ext uri="{FF2B5EF4-FFF2-40B4-BE49-F238E27FC236}">
                <a16:creationId xmlns:a16="http://schemas.microsoft.com/office/drawing/2014/main" id="{22B816E4-09D1-F145-B3FC-389127A31DF5}"/>
              </a:ext>
            </a:extLst>
          </p:cNvPr>
          <p:cNvSpPr>
            <a:spLocks noGrp="1"/>
          </p:cNvSpPr>
          <p:nvPr>
            <p:ph type="body" sz="quarter" idx="19" hasCustomPrompt="1"/>
          </p:nvPr>
        </p:nvSpPr>
        <p:spPr>
          <a:xfrm>
            <a:off x="5989261" y="3197692"/>
            <a:ext cx="4399408" cy="320100"/>
          </a:xfrm>
          <a:prstGeom prst="rect">
            <a:avLst/>
          </a:prstGeom>
        </p:spPr>
        <p:txBody>
          <a:bodyPr lIns="0" tIns="0"/>
          <a:lstStyle>
            <a:lvl1pPr marL="0" indent="0" algn="r">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44" name="Text Placeholder 5">
            <a:extLst>
              <a:ext uri="{FF2B5EF4-FFF2-40B4-BE49-F238E27FC236}">
                <a16:creationId xmlns:a16="http://schemas.microsoft.com/office/drawing/2014/main" id="{38F9D7AD-952B-BC4B-88B9-961D1D674A02}"/>
              </a:ext>
            </a:extLst>
          </p:cNvPr>
          <p:cNvSpPr>
            <a:spLocks noGrp="1"/>
          </p:cNvSpPr>
          <p:nvPr>
            <p:ph type="body" sz="quarter" idx="20" hasCustomPrompt="1"/>
          </p:nvPr>
        </p:nvSpPr>
        <p:spPr>
          <a:xfrm>
            <a:off x="5989261" y="5331220"/>
            <a:ext cx="4242885" cy="972268"/>
          </a:xfrm>
          <a:prstGeom prst="rect">
            <a:avLst/>
          </a:prstGeom>
        </p:spPr>
        <p:txBody>
          <a:bodyPr lIns="0" tIns="0"/>
          <a:lstStyle>
            <a:lvl1pPr marL="0" indent="0" algn="r">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5" name="Text Placeholder 5">
            <a:extLst>
              <a:ext uri="{FF2B5EF4-FFF2-40B4-BE49-F238E27FC236}">
                <a16:creationId xmlns:a16="http://schemas.microsoft.com/office/drawing/2014/main" id="{9EBDCCC5-AB98-7C45-A27B-BCD7DB51C7C0}"/>
              </a:ext>
            </a:extLst>
          </p:cNvPr>
          <p:cNvSpPr>
            <a:spLocks noGrp="1"/>
          </p:cNvSpPr>
          <p:nvPr>
            <p:ph type="body" sz="quarter" idx="21" hasCustomPrompt="1"/>
          </p:nvPr>
        </p:nvSpPr>
        <p:spPr>
          <a:xfrm>
            <a:off x="5989260" y="4976615"/>
            <a:ext cx="4242885" cy="320100"/>
          </a:xfrm>
          <a:prstGeom prst="rect">
            <a:avLst/>
          </a:prstGeom>
        </p:spPr>
        <p:txBody>
          <a:bodyPr lIns="0" tIns="0"/>
          <a:lstStyle>
            <a:lvl1pPr marL="0" indent="0" algn="r">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22" name="Content Placeholder 2">
            <a:extLst>
              <a:ext uri="{FF2B5EF4-FFF2-40B4-BE49-F238E27FC236}">
                <a16:creationId xmlns:a16="http://schemas.microsoft.com/office/drawing/2014/main" id="{84E7306D-35E5-3640-80FC-0BE1E6654174}"/>
              </a:ext>
            </a:extLst>
          </p:cNvPr>
          <p:cNvSpPr>
            <a:spLocks noGrp="1"/>
          </p:cNvSpPr>
          <p:nvPr>
            <p:ph sz="quarter" idx="24" hasCustomPrompt="1"/>
          </p:nvPr>
        </p:nvSpPr>
        <p:spPr>
          <a:xfrm>
            <a:off x="511995" y="1868883"/>
            <a:ext cx="4521851" cy="4463909"/>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46241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Flow Chart Slide">
    <p:bg>
      <p:bgPr>
        <a:gradFill>
          <a:gsLst>
            <a:gs pos="0">
              <a:schemeClr val="bg1">
                <a:lumMod val="100000"/>
              </a:schemeClr>
            </a:gs>
            <a:gs pos="68000">
              <a:srgbClr val="CBCBCB"/>
            </a:gs>
          </a:gsLst>
          <a:lin ang="5400000" scaled="1"/>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7DE0ABC-20D6-4B4B-9790-1B8F65DE1B7D}"/>
              </a:ext>
            </a:extLst>
          </p:cNvPr>
          <p:cNvSpPr/>
          <p:nvPr userDrawn="1"/>
        </p:nvSpPr>
        <p:spPr>
          <a:xfrm>
            <a:off x="0" y="0"/>
            <a:ext cx="112190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C802898-66DA-AB4B-A469-C31ADF4D8A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907" y="0"/>
            <a:ext cx="10236200" cy="6858000"/>
          </a:xfrm>
          <a:prstGeom prst="rect">
            <a:avLst/>
          </a:prstGeom>
        </p:spPr>
      </p:pic>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8607067"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pic>
        <p:nvPicPr>
          <p:cNvPr id="18" name="Picture 17">
            <a:extLst>
              <a:ext uri="{FF2B5EF4-FFF2-40B4-BE49-F238E27FC236}">
                <a16:creationId xmlns:a16="http://schemas.microsoft.com/office/drawing/2014/main" id="{AB612CD6-8AF3-CA41-8792-D74E8A3045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2" name="Text Placeholder 10">
            <a:extLst>
              <a:ext uri="{FF2B5EF4-FFF2-40B4-BE49-F238E27FC236}">
                <a16:creationId xmlns:a16="http://schemas.microsoft.com/office/drawing/2014/main" id="{9B6D5062-03F7-E34F-BFF5-6AEE0E267214}"/>
              </a:ext>
            </a:extLst>
          </p:cNvPr>
          <p:cNvSpPr>
            <a:spLocks noGrp="1"/>
          </p:cNvSpPr>
          <p:nvPr>
            <p:ph type="body" sz="quarter" idx="13" hasCustomPrompt="1"/>
          </p:nvPr>
        </p:nvSpPr>
        <p:spPr>
          <a:xfrm>
            <a:off x="3696333" y="1764197"/>
            <a:ext cx="4800000" cy="720000"/>
          </a:xfrm>
          <a:prstGeom prst="roundRect">
            <a:avLst/>
          </a:prstGeom>
          <a:gradFill>
            <a:gsLst>
              <a:gs pos="54000">
                <a:srgbClr val="FF7900"/>
              </a:gs>
              <a:gs pos="100000">
                <a:srgbClr val="CD3700"/>
              </a:gs>
            </a:gsLst>
            <a:lin ang="6600000" scaled="0"/>
          </a:gradFill>
        </p:spPr>
        <p:txBody>
          <a:bodyPr anchor="ctr">
            <a:normAutofit/>
          </a:bodyPr>
          <a:lstStyle>
            <a:lvl1pPr marL="0" indent="0" algn="ctr">
              <a:buNone/>
              <a:defRPr sz="2400" baseline="0">
                <a:solidFill>
                  <a:schemeClr val="bg1"/>
                </a:solidFill>
              </a:defRPr>
            </a:lvl1pPr>
            <a:lvl2pPr>
              <a:defRPr sz="3200">
                <a:solidFill>
                  <a:schemeClr val="tx2"/>
                </a:solidFill>
              </a:defRPr>
            </a:lvl2pPr>
            <a:lvl3pPr>
              <a:defRPr sz="3200">
                <a:solidFill>
                  <a:schemeClr val="tx2"/>
                </a:solidFill>
              </a:defRPr>
            </a:lvl3pPr>
            <a:lvl4pPr>
              <a:defRPr sz="3200">
                <a:solidFill>
                  <a:schemeClr val="tx2"/>
                </a:solidFill>
              </a:defRPr>
            </a:lvl4pPr>
            <a:lvl5pPr>
              <a:defRPr sz="3200">
                <a:solidFill>
                  <a:schemeClr val="tx2"/>
                </a:solidFill>
              </a:defRPr>
            </a:lvl5pPr>
          </a:lstStyle>
          <a:p>
            <a:pPr lvl="0"/>
            <a:r>
              <a:rPr lang="en-GB"/>
              <a:t>Click to edit copy</a:t>
            </a:r>
          </a:p>
        </p:txBody>
      </p:sp>
      <p:sp>
        <p:nvSpPr>
          <p:cNvPr id="16" name="Isosceles Triangle 13">
            <a:extLst>
              <a:ext uri="{FF2B5EF4-FFF2-40B4-BE49-F238E27FC236}">
                <a16:creationId xmlns:a16="http://schemas.microsoft.com/office/drawing/2014/main" id="{AD3EC86B-1F7D-3C46-B3C9-9DC9A70552FD}"/>
              </a:ext>
            </a:extLst>
          </p:cNvPr>
          <p:cNvSpPr/>
          <p:nvPr userDrawn="1"/>
        </p:nvSpPr>
        <p:spPr>
          <a:xfrm flipV="1">
            <a:off x="5842759" y="2713179"/>
            <a:ext cx="480000" cy="270000"/>
          </a:xfrm>
          <a:prstGeom prst="triangle">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Isosceles Triangle 14">
            <a:extLst>
              <a:ext uri="{FF2B5EF4-FFF2-40B4-BE49-F238E27FC236}">
                <a16:creationId xmlns:a16="http://schemas.microsoft.com/office/drawing/2014/main" id="{891F07C1-97E1-6C4C-90D7-4B2826B7ADC3}"/>
              </a:ext>
            </a:extLst>
          </p:cNvPr>
          <p:cNvSpPr/>
          <p:nvPr userDrawn="1"/>
        </p:nvSpPr>
        <p:spPr>
          <a:xfrm flipV="1">
            <a:off x="5856540" y="4172044"/>
            <a:ext cx="480000" cy="270000"/>
          </a:xfrm>
          <a:prstGeom prst="triangle">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9" name="Text Placeholder 10">
            <a:extLst>
              <a:ext uri="{FF2B5EF4-FFF2-40B4-BE49-F238E27FC236}">
                <a16:creationId xmlns:a16="http://schemas.microsoft.com/office/drawing/2014/main" id="{41966ADB-FA21-9543-9552-A9D68C79AA2F}"/>
              </a:ext>
            </a:extLst>
          </p:cNvPr>
          <p:cNvSpPr>
            <a:spLocks noGrp="1"/>
          </p:cNvSpPr>
          <p:nvPr>
            <p:ph type="body" sz="quarter" idx="16" hasCustomPrompt="1"/>
          </p:nvPr>
        </p:nvSpPr>
        <p:spPr>
          <a:xfrm>
            <a:off x="3696333" y="3227237"/>
            <a:ext cx="4800000" cy="720000"/>
          </a:xfrm>
          <a:prstGeom prst="roundRect">
            <a:avLst/>
          </a:prstGeom>
          <a:gradFill>
            <a:gsLst>
              <a:gs pos="54000">
                <a:srgbClr val="FF7900"/>
              </a:gs>
              <a:gs pos="100000">
                <a:srgbClr val="CD3700"/>
              </a:gs>
            </a:gsLst>
            <a:lin ang="6600000" scaled="0"/>
          </a:gradFill>
        </p:spPr>
        <p:txBody>
          <a:bodyPr anchor="ctr">
            <a:normAutofit/>
          </a:bodyPr>
          <a:lstStyle>
            <a:lvl1pPr marL="0" indent="0" algn="ctr">
              <a:buNone/>
              <a:defRPr sz="2400" baseline="0">
                <a:solidFill>
                  <a:schemeClr val="bg1"/>
                </a:solidFill>
              </a:defRPr>
            </a:lvl1pPr>
            <a:lvl2pPr>
              <a:defRPr sz="3200">
                <a:solidFill>
                  <a:schemeClr val="tx2"/>
                </a:solidFill>
              </a:defRPr>
            </a:lvl2pPr>
            <a:lvl3pPr>
              <a:defRPr sz="3200">
                <a:solidFill>
                  <a:schemeClr val="tx2"/>
                </a:solidFill>
              </a:defRPr>
            </a:lvl3pPr>
            <a:lvl4pPr>
              <a:defRPr sz="3200">
                <a:solidFill>
                  <a:schemeClr val="tx2"/>
                </a:solidFill>
              </a:defRPr>
            </a:lvl4pPr>
            <a:lvl5pPr>
              <a:defRPr sz="3200">
                <a:solidFill>
                  <a:schemeClr val="tx2"/>
                </a:solidFill>
              </a:defRPr>
            </a:lvl5pPr>
          </a:lstStyle>
          <a:p>
            <a:pPr lvl="0"/>
            <a:r>
              <a:rPr lang="en-GB"/>
              <a:t>Click to edit copy</a:t>
            </a:r>
          </a:p>
        </p:txBody>
      </p:sp>
      <p:sp>
        <p:nvSpPr>
          <p:cNvPr id="31" name="Text Placeholder 10">
            <a:extLst>
              <a:ext uri="{FF2B5EF4-FFF2-40B4-BE49-F238E27FC236}">
                <a16:creationId xmlns:a16="http://schemas.microsoft.com/office/drawing/2014/main" id="{D128B675-930C-5A45-AA5B-8C82E779AF0A}"/>
              </a:ext>
            </a:extLst>
          </p:cNvPr>
          <p:cNvSpPr>
            <a:spLocks noGrp="1"/>
          </p:cNvSpPr>
          <p:nvPr>
            <p:ph type="body" sz="quarter" idx="17" hasCustomPrompt="1"/>
          </p:nvPr>
        </p:nvSpPr>
        <p:spPr>
          <a:xfrm>
            <a:off x="3696333" y="4668761"/>
            <a:ext cx="4800000" cy="720000"/>
          </a:xfrm>
          <a:prstGeom prst="roundRect">
            <a:avLst/>
          </a:prstGeom>
          <a:gradFill>
            <a:gsLst>
              <a:gs pos="54000">
                <a:srgbClr val="FF7900"/>
              </a:gs>
              <a:gs pos="100000">
                <a:srgbClr val="CD3700"/>
              </a:gs>
            </a:gsLst>
            <a:lin ang="6600000" scaled="0"/>
          </a:gradFill>
        </p:spPr>
        <p:txBody>
          <a:bodyPr anchor="ctr">
            <a:normAutofit/>
          </a:bodyPr>
          <a:lstStyle>
            <a:lvl1pPr marL="0" indent="0" algn="ctr">
              <a:buNone/>
              <a:defRPr sz="2400" baseline="0">
                <a:solidFill>
                  <a:schemeClr val="bg1"/>
                </a:solidFill>
              </a:defRPr>
            </a:lvl1pPr>
            <a:lvl2pPr>
              <a:defRPr sz="3200">
                <a:solidFill>
                  <a:schemeClr val="tx2"/>
                </a:solidFill>
              </a:defRPr>
            </a:lvl2pPr>
            <a:lvl3pPr>
              <a:defRPr sz="3200">
                <a:solidFill>
                  <a:schemeClr val="tx2"/>
                </a:solidFill>
              </a:defRPr>
            </a:lvl3pPr>
            <a:lvl4pPr>
              <a:defRPr sz="3200">
                <a:solidFill>
                  <a:schemeClr val="tx2"/>
                </a:solidFill>
              </a:defRPr>
            </a:lvl4pPr>
            <a:lvl5pPr>
              <a:defRPr sz="3200">
                <a:solidFill>
                  <a:schemeClr val="tx2"/>
                </a:solidFill>
              </a:defRPr>
            </a:lvl5pPr>
          </a:lstStyle>
          <a:p>
            <a:pPr lvl="0"/>
            <a:r>
              <a:rPr lang="en-GB"/>
              <a:t>Click to edit copy</a:t>
            </a:r>
          </a:p>
        </p:txBody>
      </p:sp>
    </p:spTree>
    <p:extLst>
      <p:ext uri="{BB962C8B-B14F-4D97-AF65-F5344CB8AC3E}">
        <p14:creationId xmlns:p14="http://schemas.microsoft.com/office/powerpoint/2010/main" val="1437393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9957CE-619B-A34D-A367-0D02A9B95932}"/>
              </a:ext>
            </a:extLst>
          </p:cNvPr>
          <p:cNvPicPr>
            <a:picLocks noChangeAspect="1"/>
          </p:cNvPicPr>
          <p:nvPr userDrawn="1"/>
        </p:nvPicPr>
        <p:blipFill>
          <a:blip r:embed="rId3" cstate="email">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0" name="Title 6">
            <a:extLst>
              <a:ext uri="{FF2B5EF4-FFF2-40B4-BE49-F238E27FC236}">
                <a16:creationId xmlns:a16="http://schemas.microsoft.com/office/drawing/2014/main" id="{D9138F88-2C46-9B48-BFA9-9F8AAC01B8E9}"/>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
        <p:nvSpPr>
          <p:cNvPr id="11" name="Text Placeholder 9">
            <a:extLst>
              <a:ext uri="{FF2B5EF4-FFF2-40B4-BE49-F238E27FC236}">
                <a16:creationId xmlns:a16="http://schemas.microsoft.com/office/drawing/2014/main" id="{5A4F7563-D9AD-324D-91CA-32D6F7C7E3F5}"/>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BA902EF4-73F7-564B-A28A-E4D127C70A5F}"/>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0833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hank You - Orange Background">
    <p:bg>
      <p:bgPr>
        <a:solidFill>
          <a:srgbClr val="FF7900"/>
        </a:solidFill>
        <a:effectLst/>
      </p:bgPr>
    </p:bg>
    <p:spTree>
      <p:nvGrpSpPr>
        <p:cNvPr id="1" name=""/>
        <p:cNvGrpSpPr/>
        <p:nvPr/>
      </p:nvGrpSpPr>
      <p:grpSpPr>
        <a:xfrm>
          <a:off x="0" y="0"/>
          <a:ext cx="0" cy="0"/>
          <a:chOff x="0" y="0"/>
          <a:chExt cx="0" cy="0"/>
        </a:xfrm>
      </p:grpSpPr>
      <p:sp>
        <p:nvSpPr>
          <p:cNvPr id="15" name="Rectangle 14"/>
          <p:cNvSpPr/>
          <p:nvPr userDrawn="1"/>
        </p:nvSpPr>
        <p:spPr>
          <a:xfrm>
            <a:off x="3048000" y="3767198"/>
            <a:ext cx="6096000" cy="615553"/>
          </a:xfrm>
          <a:prstGeom prst="rect">
            <a:avLst/>
          </a:prstGeom>
        </p:spPr>
        <p:txBody>
          <a:bodyPr>
            <a:spAutoFit/>
          </a:bodyPr>
          <a:lstStyle/>
          <a:p>
            <a:pPr algn="ctr"/>
            <a:r>
              <a:rPr lang="en-GB" sz="3400" b="0" i="0" u="none" strike="noStrike" kern="1200" baseline="0">
                <a:solidFill>
                  <a:schemeClr val="bg1"/>
                </a:solidFill>
                <a:latin typeface="+mn-lt"/>
                <a:ea typeface="+mn-ea"/>
                <a:cs typeface="+mn-cs"/>
              </a:rPr>
              <a:t>Thank You</a:t>
            </a:r>
            <a:endParaRPr lang="en-GB" sz="3400" b="0">
              <a:solidFill>
                <a:schemeClr val="bg1"/>
              </a:solidFill>
            </a:endParaRPr>
          </a:p>
        </p:txBody>
      </p:sp>
      <p:pic>
        <p:nvPicPr>
          <p:cNvPr id="17" name="Picture 16">
            <a:extLst>
              <a:ext uri="{FF2B5EF4-FFF2-40B4-BE49-F238E27FC236}">
                <a16:creationId xmlns:a16="http://schemas.microsoft.com/office/drawing/2014/main" id="{247A9B08-4B81-4342-A4F1-FA4737799B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5182" y="6172957"/>
            <a:ext cx="2381637" cy="560725"/>
          </a:xfrm>
          <a:prstGeom prst="rect">
            <a:avLst/>
          </a:prstGeom>
        </p:spPr>
      </p:pic>
      <p:sp>
        <p:nvSpPr>
          <p:cNvPr id="7" name="Rectangle 6">
            <a:extLst>
              <a:ext uri="{FF2B5EF4-FFF2-40B4-BE49-F238E27FC236}">
                <a16:creationId xmlns:a16="http://schemas.microsoft.com/office/drawing/2014/main" id="{2B1C2CA8-9B5B-8641-B896-48FE9BCE69ED}"/>
              </a:ext>
            </a:extLst>
          </p:cNvPr>
          <p:cNvSpPr/>
          <p:nvPr userDrawn="1"/>
        </p:nvSpPr>
        <p:spPr>
          <a:xfrm>
            <a:off x="881847" y="4599787"/>
            <a:ext cx="10428307" cy="1203406"/>
          </a:xfrm>
          <a:prstGeom prst="rect">
            <a:avLst/>
          </a:prstGeom>
        </p:spPr>
        <p:txBody>
          <a:bodyPr wrap="square">
            <a:spAutoFit/>
          </a:bodyPr>
          <a:lstStyle/>
          <a:p>
            <a:pPr algn="ctr">
              <a:lnSpc>
                <a:spcPct val="110000"/>
              </a:lnSpc>
              <a:spcAft>
                <a:spcPts val="900"/>
              </a:spcAft>
            </a:pPr>
            <a:r>
              <a:rPr lang="vi-VN" sz="1600" b="0" i="0" u="none" strike="noStrike" kern="1200" baseline="0">
                <a:solidFill>
                  <a:schemeClr val="bg1"/>
                </a:solidFill>
                <a:latin typeface="+mn-lt"/>
                <a:ea typeface="+mn-ea"/>
                <a:cs typeface="+mn-cs"/>
              </a:rPr>
              <a:t>Danke</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Dankjewel</a:t>
            </a:r>
            <a:r>
              <a:rPr lang="en-GB" sz="1600" b="0" i="0" u="none" strike="noStrike" kern="1200" baseline="0">
                <a:solidFill>
                  <a:schemeClr val="bg1"/>
                </a:solidFill>
                <a:latin typeface="+mn-lt"/>
                <a:ea typeface="+mn-ea"/>
                <a:cs typeface="+mn-cs"/>
              </a:rPr>
              <a:t>   </a:t>
            </a:r>
            <a:r>
              <a:rPr lang="az-Cyrl-AZ" sz="1600" b="0" i="0" u="none" strike="noStrike" kern="1200" baseline="0">
                <a:solidFill>
                  <a:schemeClr val="bg1"/>
                </a:solidFill>
                <a:latin typeface="+mn-lt"/>
                <a:ea typeface="+mn-ea"/>
                <a:cs typeface="+mn-cs"/>
              </a:rPr>
              <a:t>Благодаря</a:t>
            </a:r>
            <a:r>
              <a:rPr lang="en-GB" sz="1600" b="0" i="0" u="none" strike="noStrike" kern="1200" baseline="0">
                <a:solidFill>
                  <a:schemeClr val="bg1"/>
                </a:solidFill>
                <a:latin typeface="+mn-lt"/>
                <a:ea typeface="+mn-ea"/>
                <a:cs typeface="+mn-cs"/>
              </a:rPr>
              <a:t>   </a:t>
            </a:r>
            <a:r>
              <a:rPr lang="ja-JP" altLang="en-US" sz="1600" b="0" i="0" u="none" strike="noStrike" kern="1200" baseline="0">
                <a:solidFill>
                  <a:schemeClr val="bg1"/>
                </a:solidFill>
                <a:latin typeface="+mn-lt"/>
                <a:ea typeface="+mn-ea"/>
                <a:cs typeface="+mn-cs"/>
              </a:rPr>
              <a:t>谢谢</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Hvala</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Děkuji</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Tak</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Aitäh</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Kiitos</a:t>
            </a:r>
            <a:r>
              <a:rPr lang="en-US" altLang="ja-JP"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Merci</a:t>
            </a:r>
            <a:r>
              <a:rPr lang="en-GB" sz="1600" b="0" i="0" u="none" strike="noStrike" kern="1200" baseline="0">
                <a:solidFill>
                  <a:schemeClr val="bg1"/>
                </a:solidFill>
                <a:latin typeface="+mn-lt"/>
                <a:ea typeface="+mn-ea"/>
                <a:cs typeface="+mn-cs"/>
              </a:rPr>
              <a:t>   </a:t>
            </a:r>
            <a:r>
              <a:rPr lang="el-GR" sz="1600" b="0" i="0" u="none" strike="noStrike" kern="1200" baseline="0">
                <a:solidFill>
                  <a:schemeClr val="bg1"/>
                </a:solidFill>
                <a:latin typeface="+mn-lt"/>
                <a:ea typeface="+mn-ea"/>
                <a:cs typeface="+mn-cs"/>
              </a:rPr>
              <a:t>Ευχαριστώ</a:t>
            </a:r>
            <a:r>
              <a:rPr lang="en-GB" sz="1600" b="0" i="0" u="none" strike="noStrike" kern="1200" baseline="0">
                <a:solidFill>
                  <a:schemeClr val="bg1"/>
                </a:solidFill>
                <a:latin typeface="+mn-lt"/>
                <a:ea typeface="+mn-ea"/>
                <a:cs typeface="+mn-cs"/>
              </a:rPr>
              <a:t> </a:t>
            </a:r>
          </a:p>
          <a:p>
            <a:pPr algn="ctr">
              <a:lnSpc>
                <a:spcPct val="110000"/>
              </a:lnSpc>
              <a:spcAft>
                <a:spcPts val="900"/>
              </a:spcAft>
            </a:pPr>
            <a:r>
              <a:rPr lang="vi-VN" sz="1600" b="0" i="0" u="none" strike="noStrike" kern="1200" baseline="0">
                <a:solidFill>
                  <a:schemeClr val="bg1"/>
                </a:solidFill>
                <a:latin typeface="+mn-lt"/>
                <a:ea typeface="+mn-ea"/>
                <a:cs typeface="+mn-cs"/>
              </a:rPr>
              <a:t>Köszönöm</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Grazie   Paldies   Ačiū   </a:t>
            </a:r>
            <a:r>
              <a:rPr lang="az-Cyrl-AZ" sz="1600" b="0" i="0" u="none" strike="noStrike" kern="1200" baseline="0">
                <a:solidFill>
                  <a:schemeClr val="bg1"/>
                </a:solidFill>
                <a:latin typeface="+mn-lt"/>
                <a:ea typeface="+mn-ea"/>
                <a:cs typeface="+mn-cs"/>
              </a:rPr>
              <a:t>Ви благодарам</a:t>
            </a:r>
            <a:r>
              <a:rPr lang="en-GB" sz="1600" b="0" i="0" u="none" strike="noStrike" kern="1200" baseline="0">
                <a:solidFill>
                  <a:schemeClr val="bg1"/>
                </a:solidFill>
                <a:latin typeface="+mn-lt"/>
                <a:ea typeface="+mn-ea"/>
                <a:cs typeface="+mn-cs"/>
              </a:rPr>
              <a:t>   </a:t>
            </a:r>
            <a:r>
              <a:rPr lang="ar-AE" sz="1600" b="0" i="0" u="none" strike="noStrike" kern="1200" baseline="0">
                <a:solidFill>
                  <a:schemeClr val="bg1"/>
                </a:solidFill>
                <a:latin typeface="+mn-lt"/>
                <a:ea typeface="+mn-ea"/>
                <a:cs typeface="+mn-cs"/>
              </a:rPr>
              <a:t>شكرا لكم</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Dziękuję   Obrigado   Mulțumesc  </a:t>
            </a:r>
          </a:p>
          <a:p>
            <a:pPr algn="ctr">
              <a:lnSpc>
                <a:spcPct val="110000"/>
              </a:lnSpc>
              <a:spcAft>
                <a:spcPts val="900"/>
              </a:spcAft>
            </a:pPr>
            <a:r>
              <a:rPr lang="vi-VN" sz="1600" b="0" i="0" u="none" strike="noStrike" kern="1200" baseline="0">
                <a:solidFill>
                  <a:schemeClr val="bg1"/>
                </a:solidFill>
                <a:latin typeface="+mn-lt"/>
                <a:ea typeface="+mn-ea"/>
                <a:cs typeface="+mn-cs"/>
              </a:rPr>
              <a:t>Ďakujem   Gracias   Tack   </a:t>
            </a:r>
            <a:r>
              <a:rPr lang="th-TH" sz="2000" b="0" i="0" u="none" strike="noStrike" kern="1200" baseline="0">
                <a:solidFill>
                  <a:schemeClr val="bg1"/>
                </a:solidFill>
                <a:latin typeface="+mn-lt"/>
                <a:ea typeface="+mn-ea"/>
                <a:cs typeface="+mn-cs"/>
              </a:rPr>
              <a:t>ขอบคุณ</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Teşekkür ederim</a:t>
            </a:r>
            <a:endParaRPr lang="en-GB" sz="1600" b="0">
              <a:solidFill>
                <a:schemeClr val="bg1"/>
              </a:solidFill>
            </a:endParaRPr>
          </a:p>
        </p:txBody>
      </p:sp>
      <p:pic>
        <p:nvPicPr>
          <p:cNvPr id="10" name="Picture 9">
            <a:extLst>
              <a:ext uri="{FF2B5EF4-FFF2-40B4-BE49-F238E27FC236}">
                <a16:creationId xmlns:a16="http://schemas.microsoft.com/office/drawing/2014/main" id="{4EF0F3ED-2C4D-3D4F-A497-1E1023285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00576" y="864898"/>
            <a:ext cx="2190849" cy="2190849"/>
          </a:xfrm>
          <a:prstGeom prst="rect">
            <a:avLst/>
          </a:prstGeom>
        </p:spPr>
      </p:pic>
    </p:spTree>
    <p:extLst>
      <p:ext uri="{BB962C8B-B14F-4D97-AF65-F5344CB8AC3E}">
        <p14:creationId xmlns:p14="http://schemas.microsoft.com/office/powerpoint/2010/main" val="25184367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hank You - Grey Background">
    <p:bg>
      <p:bgPr>
        <a:solidFill>
          <a:srgbClr val="4D4D4D"/>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47A9B08-4B81-4342-A4F1-FA4737799B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5182" y="6172957"/>
            <a:ext cx="2381637" cy="560725"/>
          </a:xfrm>
          <a:prstGeom prst="rect">
            <a:avLst/>
          </a:prstGeom>
        </p:spPr>
      </p:pic>
      <p:sp>
        <p:nvSpPr>
          <p:cNvPr id="7" name="Rectangle 6">
            <a:extLst>
              <a:ext uri="{FF2B5EF4-FFF2-40B4-BE49-F238E27FC236}">
                <a16:creationId xmlns:a16="http://schemas.microsoft.com/office/drawing/2014/main" id="{ECCF708B-0936-0D4C-A1C0-C35308E5B24D}"/>
              </a:ext>
            </a:extLst>
          </p:cNvPr>
          <p:cNvSpPr/>
          <p:nvPr userDrawn="1"/>
        </p:nvSpPr>
        <p:spPr>
          <a:xfrm>
            <a:off x="3048000" y="3767198"/>
            <a:ext cx="6096000" cy="615553"/>
          </a:xfrm>
          <a:prstGeom prst="rect">
            <a:avLst/>
          </a:prstGeom>
        </p:spPr>
        <p:txBody>
          <a:bodyPr>
            <a:spAutoFit/>
          </a:bodyPr>
          <a:lstStyle/>
          <a:p>
            <a:pPr algn="ctr"/>
            <a:r>
              <a:rPr lang="en-GB" sz="3400" b="0" i="0" u="none" strike="noStrike" kern="1200" baseline="0">
                <a:solidFill>
                  <a:schemeClr val="bg1"/>
                </a:solidFill>
                <a:latin typeface="+mn-lt"/>
                <a:ea typeface="+mn-ea"/>
                <a:cs typeface="+mn-cs"/>
              </a:rPr>
              <a:t>Thank You</a:t>
            </a:r>
            <a:endParaRPr lang="en-GB" sz="3400" b="0">
              <a:solidFill>
                <a:schemeClr val="bg1"/>
              </a:solidFill>
            </a:endParaRPr>
          </a:p>
        </p:txBody>
      </p:sp>
      <p:sp>
        <p:nvSpPr>
          <p:cNvPr id="9" name="Rectangle 8">
            <a:extLst>
              <a:ext uri="{FF2B5EF4-FFF2-40B4-BE49-F238E27FC236}">
                <a16:creationId xmlns:a16="http://schemas.microsoft.com/office/drawing/2014/main" id="{5C8EF594-ED41-984C-8AAC-124FA14E2CB0}"/>
              </a:ext>
            </a:extLst>
          </p:cNvPr>
          <p:cNvSpPr/>
          <p:nvPr userDrawn="1"/>
        </p:nvSpPr>
        <p:spPr>
          <a:xfrm>
            <a:off x="881847" y="4599787"/>
            <a:ext cx="10428307" cy="1203406"/>
          </a:xfrm>
          <a:prstGeom prst="rect">
            <a:avLst/>
          </a:prstGeom>
        </p:spPr>
        <p:txBody>
          <a:bodyPr wrap="square">
            <a:spAutoFit/>
          </a:bodyPr>
          <a:lstStyle/>
          <a:p>
            <a:pPr algn="ctr">
              <a:lnSpc>
                <a:spcPct val="110000"/>
              </a:lnSpc>
              <a:spcAft>
                <a:spcPts val="900"/>
              </a:spcAft>
            </a:pPr>
            <a:r>
              <a:rPr lang="vi-VN" sz="1600" b="0" i="0" u="none" strike="noStrike" kern="1200" baseline="0">
                <a:solidFill>
                  <a:schemeClr val="bg1"/>
                </a:solidFill>
                <a:latin typeface="+mn-lt"/>
                <a:ea typeface="+mn-ea"/>
                <a:cs typeface="+mn-cs"/>
              </a:rPr>
              <a:t>Danke</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Dankjewel</a:t>
            </a:r>
            <a:r>
              <a:rPr lang="en-GB" sz="1600" b="0" i="0" u="none" strike="noStrike" kern="1200" baseline="0">
                <a:solidFill>
                  <a:schemeClr val="bg1"/>
                </a:solidFill>
                <a:latin typeface="+mn-lt"/>
                <a:ea typeface="+mn-ea"/>
                <a:cs typeface="+mn-cs"/>
              </a:rPr>
              <a:t>   </a:t>
            </a:r>
            <a:r>
              <a:rPr lang="az-Cyrl-AZ" sz="1600" b="0" i="0" u="none" strike="noStrike" kern="1200" baseline="0">
                <a:solidFill>
                  <a:schemeClr val="bg1"/>
                </a:solidFill>
                <a:latin typeface="+mn-lt"/>
                <a:ea typeface="+mn-ea"/>
                <a:cs typeface="+mn-cs"/>
              </a:rPr>
              <a:t>Благодаря</a:t>
            </a:r>
            <a:r>
              <a:rPr lang="en-GB" sz="1600" b="0" i="0" u="none" strike="noStrike" kern="1200" baseline="0">
                <a:solidFill>
                  <a:schemeClr val="bg1"/>
                </a:solidFill>
                <a:latin typeface="+mn-lt"/>
                <a:ea typeface="+mn-ea"/>
                <a:cs typeface="+mn-cs"/>
              </a:rPr>
              <a:t>   </a:t>
            </a:r>
            <a:r>
              <a:rPr lang="ja-JP" altLang="en-US" sz="1600" b="0" i="0" u="none" strike="noStrike" kern="1200" baseline="0">
                <a:solidFill>
                  <a:schemeClr val="bg1"/>
                </a:solidFill>
                <a:latin typeface="+mn-lt"/>
                <a:ea typeface="+mn-ea"/>
                <a:cs typeface="+mn-cs"/>
              </a:rPr>
              <a:t>谢谢</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Hvala</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Děkuji</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Tak</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Aitäh</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Kiitos</a:t>
            </a:r>
            <a:r>
              <a:rPr lang="en-US" altLang="ja-JP"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Merci</a:t>
            </a:r>
            <a:r>
              <a:rPr lang="en-GB" sz="1600" b="0" i="0" u="none" strike="noStrike" kern="1200" baseline="0">
                <a:solidFill>
                  <a:schemeClr val="bg1"/>
                </a:solidFill>
                <a:latin typeface="+mn-lt"/>
                <a:ea typeface="+mn-ea"/>
                <a:cs typeface="+mn-cs"/>
              </a:rPr>
              <a:t>   </a:t>
            </a:r>
            <a:r>
              <a:rPr lang="el-GR" sz="1600" b="0" i="0" u="none" strike="noStrike" kern="1200" baseline="0">
                <a:solidFill>
                  <a:schemeClr val="bg1"/>
                </a:solidFill>
                <a:latin typeface="+mn-lt"/>
                <a:ea typeface="+mn-ea"/>
                <a:cs typeface="+mn-cs"/>
              </a:rPr>
              <a:t>Ευχαριστώ</a:t>
            </a:r>
            <a:r>
              <a:rPr lang="en-GB" sz="1600" b="0" i="0" u="none" strike="noStrike" kern="1200" baseline="0">
                <a:solidFill>
                  <a:schemeClr val="bg1"/>
                </a:solidFill>
                <a:latin typeface="+mn-lt"/>
                <a:ea typeface="+mn-ea"/>
                <a:cs typeface="+mn-cs"/>
              </a:rPr>
              <a:t> </a:t>
            </a:r>
          </a:p>
          <a:p>
            <a:pPr algn="ctr">
              <a:lnSpc>
                <a:spcPct val="110000"/>
              </a:lnSpc>
              <a:spcAft>
                <a:spcPts val="900"/>
              </a:spcAft>
            </a:pPr>
            <a:r>
              <a:rPr lang="vi-VN" sz="1600" b="0" i="0" u="none" strike="noStrike" kern="1200" baseline="0">
                <a:solidFill>
                  <a:schemeClr val="bg1"/>
                </a:solidFill>
                <a:latin typeface="+mn-lt"/>
                <a:ea typeface="+mn-ea"/>
                <a:cs typeface="+mn-cs"/>
              </a:rPr>
              <a:t>Köszönöm</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Grazie   Paldies   Ačiū   </a:t>
            </a:r>
            <a:r>
              <a:rPr lang="az-Cyrl-AZ" sz="1600" b="0" i="0" u="none" strike="noStrike" kern="1200" baseline="0">
                <a:solidFill>
                  <a:schemeClr val="bg1"/>
                </a:solidFill>
                <a:latin typeface="+mn-lt"/>
                <a:ea typeface="+mn-ea"/>
                <a:cs typeface="+mn-cs"/>
              </a:rPr>
              <a:t>Ви благодарам</a:t>
            </a:r>
            <a:r>
              <a:rPr lang="en-GB" sz="1600" b="0" i="0" u="none" strike="noStrike" kern="1200" baseline="0">
                <a:solidFill>
                  <a:schemeClr val="bg1"/>
                </a:solidFill>
                <a:latin typeface="+mn-lt"/>
                <a:ea typeface="+mn-ea"/>
                <a:cs typeface="+mn-cs"/>
              </a:rPr>
              <a:t>   </a:t>
            </a:r>
            <a:r>
              <a:rPr lang="ar-AE" sz="1600" b="0" i="0" u="none" strike="noStrike" kern="1200" baseline="0">
                <a:solidFill>
                  <a:schemeClr val="bg1"/>
                </a:solidFill>
                <a:latin typeface="+mn-lt"/>
                <a:ea typeface="+mn-ea"/>
                <a:cs typeface="+mn-cs"/>
              </a:rPr>
              <a:t>شكرا لكم</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Dziękuję   Obrigado   Mulțumesc  </a:t>
            </a:r>
          </a:p>
          <a:p>
            <a:pPr algn="ctr">
              <a:lnSpc>
                <a:spcPct val="110000"/>
              </a:lnSpc>
              <a:spcAft>
                <a:spcPts val="900"/>
              </a:spcAft>
            </a:pPr>
            <a:r>
              <a:rPr lang="vi-VN" sz="1600" b="0" i="0" u="none" strike="noStrike" kern="1200" baseline="0">
                <a:solidFill>
                  <a:schemeClr val="bg1"/>
                </a:solidFill>
                <a:latin typeface="+mn-lt"/>
                <a:ea typeface="+mn-ea"/>
                <a:cs typeface="+mn-cs"/>
              </a:rPr>
              <a:t>Ďakujem   Gracias   Tack   </a:t>
            </a:r>
            <a:r>
              <a:rPr lang="th-TH" sz="2000" b="0" i="0" u="none" strike="noStrike" kern="1200" baseline="0">
                <a:solidFill>
                  <a:schemeClr val="bg1"/>
                </a:solidFill>
                <a:latin typeface="+mn-lt"/>
                <a:ea typeface="+mn-ea"/>
                <a:cs typeface="+mn-cs"/>
              </a:rPr>
              <a:t>ขอบคุณ</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Teşekkür ederim</a:t>
            </a:r>
            <a:endParaRPr lang="en-GB" sz="1600" b="0">
              <a:solidFill>
                <a:schemeClr val="bg1"/>
              </a:solidFill>
            </a:endParaRPr>
          </a:p>
        </p:txBody>
      </p:sp>
      <p:pic>
        <p:nvPicPr>
          <p:cNvPr id="6" name="Picture 5">
            <a:extLst>
              <a:ext uri="{FF2B5EF4-FFF2-40B4-BE49-F238E27FC236}">
                <a16:creationId xmlns:a16="http://schemas.microsoft.com/office/drawing/2014/main" id="{D5661666-3C30-164F-9BDE-5863E843F4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00576" y="864898"/>
            <a:ext cx="2190849" cy="2190849"/>
          </a:xfrm>
          <a:prstGeom prst="rect">
            <a:avLst/>
          </a:prstGeom>
        </p:spPr>
      </p:pic>
    </p:spTree>
    <p:extLst>
      <p:ext uri="{BB962C8B-B14F-4D97-AF65-F5344CB8AC3E}">
        <p14:creationId xmlns:p14="http://schemas.microsoft.com/office/powerpoint/2010/main" val="40956325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McK 2. Slide Title"/>
          <p:cNvSpPr>
            <a:spLocks noGrp="1" noChangeArrowheads="1"/>
          </p:cNvSpPr>
          <p:nvPr>
            <p:ph type="title"/>
          </p:nvPr>
        </p:nvSpPr>
        <p:spPr bwMode="auto">
          <a:xfrm>
            <a:off x="161987" y="234863"/>
            <a:ext cx="11725484" cy="36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baseline="0">
                <a:latin typeface="+mj-lt"/>
                <a:ea typeface="+mj-ea"/>
              </a:defRPr>
            </a:lvl1pPr>
          </a:lstStyle>
          <a:p>
            <a:pPr lvl="0"/>
            <a:r>
              <a:rPr lang="en-US" noProof="0"/>
              <a:t>Click to edit Master title style</a:t>
            </a:r>
          </a:p>
        </p:txBody>
      </p:sp>
    </p:spTree>
    <p:extLst>
      <p:ext uri="{BB962C8B-B14F-4D97-AF65-F5344CB8AC3E}">
        <p14:creationId xmlns:p14="http://schemas.microsoft.com/office/powerpoint/2010/main" val="9313593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1 - Orange 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408B96-B589-6944-8F4C-860ECF0CC2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15" name="Picture 14">
            <a:extLst>
              <a:ext uri="{FF2B5EF4-FFF2-40B4-BE49-F238E27FC236}">
                <a16:creationId xmlns:a16="http://schemas.microsoft.com/office/drawing/2014/main" id="{3EF7BBD1-8F76-9747-AFE2-E91207F229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44069" y="5823973"/>
            <a:ext cx="1271052" cy="864316"/>
          </a:xfrm>
          <a:prstGeom prst="rect">
            <a:avLst/>
          </a:prstGeom>
        </p:spPr>
      </p:pic>
      <p:sp>
        <p:nvSpPr>
          <p:cNvPr id="9" name="Title 1">
            <a:extLst>
              <a:ext uri="{FF2B5EF4-FFF2-40B4-BE49-F238E27FC236}">
                <a16:creationId xmlns:a16="http://schemas.microsoft.com/office/drawing/2014/main" id="{41FAE9AC-C22E-B748-A1B3-F446D1E661C9}"/>
              </a:ext>
            </a:extLst>
          </p:cNvPr>
          <p:cNvSpPr>
            <a:spLocks noGrp="1"/>
          </p:cNvSpPr>
          <p:nvPr>
            <p:ph type="ctrTitle" hasCustomPrompt="1"/>
          </p:nvPr>
        </p:nvSpPr>
        <p:spPr>
          <a:xfrm>
            <a:off x="7360070" y="2915392"/>
            <a:ext cx="4314139" cy="669605"/>
          </a:xfrm>
          <a:prstGeom prst="rect">
            <a:avLst/>
          </a:prstGeom>
        </p:spPr>
        <p:txBody>
          <a:bodyPr lIns="0"/>
          <a:lstStyle>
            <a:lvl1pPr algn="l">
              <a:defRPr sz="3600" b="0">
                <a:solidFill>
                  <a:srgbClr val="4D4D4D"/>
                </a:solidFill>
              </a:defRPr>
            </a:lvl1pPr>
          </a:lstStyle>
          <a:p>
            <a:r>
              <a:rPr lang="en-US"/>
              <a:t>Click to edit Title</a:t>
            </a:r>
            <a:endParaRPr lang="en-GB"/>
          </a:p>
        </p:txBody>
      </p:sp>
      <p:sp>
        <p:nvSpPr>
          <p:cNvPr id="11" name="Subtitle 2">
            <a:extLst>
              <a:ext uri="{FF2B5EF4-FFF2-40B4-BE49-F238E27FC236}">
                <a16:creationId xmlns:a16="http://schemas.microsoft.com/office/drawing/2014/main" id="{99AB4CA6-A63A-6549-B042-BA4A135347FB}"/>
              </a:ext>
            </a:extLst>
          </p:cNvPr>
          <p:cNvSpPr>
            <a:spLocks noGrp="1"/>
          </p:cNvSpPr>
          <p:nvPr>
            <p:ph type="subTitle" idx="1" hasCustomPrompt="1"/>
          </p:nvPr>
        </p:nvSpPr>
        <p:spPr>
          <a:xfrm>
            <a:off x="7360070" y="3601085"/>
            <a:ext cx="4314138" cy="987539"/>
          </a:xfrm>
          <a:prstGeom prst="rect">
            <a:avLst/>
          </a:prstGeom>
        </p:spPr>
        <p:txBody>
          <a:bodyPr lIns="0">
            <a:normAutofit/>
          </a:bodyPr>
          <a:lstStyle>
            <a:lvl1pPr marL="0" indent="0" algn="l">
              <a:spcBef>
                <a:spcPts val="0"/>
              </a:spcBef>
              <a:buNone/>
              <a:defRPr sz="2400">
                <a:solidFill>
                  <a:srgbClr val="FF79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 title</a:t>
            </a:r>
            <a:endParaRPr lang="en-GB"/>
          </a:p>
        </p:txBody>
      </p:sp>
      <p:sp>
        <p:nvSpPr>
          <p:cNvPr id="12" name="Text Placeholder 4">
            <a:extLst>
              <a:ext uri="{FF2B5EF4-FFF2-40B4-BE49-F238E27FC236}">
                <a16:creationId xmlns:a16="http://schemas.microsoft.com/office/drawing/2014/main" id="{CAC37CE2-A5AE-2643-863E-0B1351835A63}"/>
              </a:ext>
            </a:extLst>
          </p:cNvPr>
          <p:cNvSpPr>
            <a:spLocks noGrp="1"/>
          </p:cNvSpPr>
          <p:nvPr>
            <p:ph type="body" sz="quarter" idx="10" hasCustomPrompt="1"/>
          </p:nvPr>
        </p:nvSpPr>
        <p:spPr>
          <a:xfrm>
            <a:off x="7360070" y="4711308"/>
            <a:ext cx="1313029" cy="360000"/>
          </a:xfrm>
          <a:prstGeom prst="rect">
            <a:avLst/>
          </a:prstGeom>
        </p:spPr>
        <p:txBody>
          <a:bodyPr lIns="0"/>
          <a:lstStyle>
            <a:lvl1pPr marL="0" indent="0">
              <a:buNone/>
              <a:defRPr sz="1600">
                <a:solidFill>
                  <a:srgbClr val="A3A3A3"/>
                </a:solidFill>
              </a:defRPr>
            </a:lvl1pPr>
            <a:lvl2pPr marL="609585" indent="0">
              <a:buNone/>
              <a:defRPr>
                <a:solidFill>
                  <a:schemeClr val="bg2"/>
                </a:solidFill>
              </a:defRPr>
            </a:lvl2pPr>
            <a:lvl3pPr marL="1219170" indent="0">
              <a:buNone/>
              <a:defRPr>
                <a:solidFill>
                  <a:schemeClr val="bg2"/>
                </a:solidFill>
              </a:defRPr>
            </a:lvl3pPr>
            <a:lvl4pPr marL="1828754" indent="0">
              <a:buNone/>
              <a:defRPr>
                <a:solidFill>
                  <a:schemeClr val="bg2"/>
                </a:solidFill>
              </a:defRPr>
            </a:lvl4pPr>
            <a:lvl5pPr marL="2438339" indent="0">
              <a:buNone/>
              <a:defRPr>
                <a:solidFill>
                  <a:schemeClr val="bg2"/>
                </a:solidFill>
              </a:defRPr>
            </a:lvl5pPr>
          </a:lstStyle>
          <a:p>
            <a:pPr lvl="0"/>
            <a:r>
              <a:rPr lang="en-US"/>
              <a:t>Date here</a:t>
            </a:r>
            <a:endParaRPr lang="en-GB"/>
          </a:p>
        </p:txBody>
      </p:sp>
      <p:sp>
        <p:nvSpPr>
          <p:cNvPr id="13" name="Text Placeholder 6">
            <a:extLst>
              <a:ext uri="{FF2B5EF4-FFF2-40B4-BE49-F238E27FC236}">
                <a16:creationId xmlns:a16="http://schemas.microsoft.com/office/drawing/2014/main" id="{B04AD2B8-8341-F34A-8EBA-5CBDFCC99F66}"/>
              </a:ext>
            </a:extLst>
          </p:cNvPr>
          <p:cNvSpPr>
            <a:spLocks noGrp="1"/>
          </p:cNvSpPr>
          <p:nvPr>
            <p:ph type="body" sz="quarter" idx="11" hasCustomPrompt="1"/>
          </p:nvPr>
        </p:nvSpPr>
        <p:spPr>
          <a:xfrm>
            <a:off x="7360070" y="294457"/>
            <a:ext cx="4314139" cy="216000"/>
          </a:xfrm>
          <a:prstGeom prst="rect">
            <a:avLst/>
          </a:prstGeom>
        </p:spPr>
        <p:txBody>
          <a:bodyPr lIns="0">
            <a:noAutofit/>
          </a:bodyPr>
          <a:lstStyle>
            <a:lvl1pPr marL="0" indent="0" algn="l">
              <a:buNone/>
              <a:defRPr sz="1300">
                <a:solidFill>
                  <a:schemeClr val="bg2">
                    <a:lumMod val="60000"/>
                    <a:lumOff val="40000"/>
                  </a:schemeClr>
                </a:solidFill>
              </a:defRPr>
            </a:lvl1pPr>
          </a:lstStyle>
          <a:p>
            <a:pPr lvl="0"/>
            <a:r>
              <a:rPr lang="en-US"/>
              <a:t>INSERT AUTHOR’S NAME  |  DIVISION</a:t>
            </a:r>
            <a:endParaRPr lang="en-GB"/>
          </a:p>
        </p:txBody>
      </p:sp>
    </p:spTree>
    <p:extLst>
      <p:ext uri="{BB962C8B-B14F-4D97-AF65-F5344CB8AC3E}">
        <p14:creationId xmlns:p14="http://schemas.microsoft.com/office/powerpoint/2010/main" val="1230371412"/>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vider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C4B9F1-D23E-6B40-AB97-5F84DDA73D4C}"/>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C4086567-8CE0-E14E-8EB9-708D0C3212B9}"/>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D6698607-C86E-C941-961F-7EDB2A051A59}"/>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DD88E37D-9523-F043-ABE5-19164011F80B}"/>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209876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vider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9957CE-619B-A34D-A367-0D02A9B95932}"/>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5A4F7563-D9AD-324D-91CA-32D6F7C7E3F5}"/>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BA902EF4-73F7-564B-A28A-E4D127C70A5F}"/>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E10895D6-60B5-ED42-AEB9-AF035759EA24}"/>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20107512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vider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5C3EDF-E03A-4D4A-94A1-84298AEBD1CB}"/>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B93DDCC2-FE60-0D42-ABFC-E21CC77869E5}"/>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3933E7C9-EA11-F844-991D-EC3B6D7CE35A}"/>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6C48FE2D-C38D-6144-AB9E-60EF9D954BFD}"/>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10969227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vider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5C45CC-7A3A-D747-9CAD-49E12168BEFC}"/>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F8CBA6E6-571C-C54E-83F5-811678D54518}"/>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2DF3A4D9-8017-7040-AE8B-D414475DF934}"/>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E96F589A-107A-C74C-B1FC-334CBE3386E4}"/>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9939976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ivider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CE1497-603F-B54C-8F2E-E4ED0CFF7F8E}"/>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7" name="Title 6"/>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
        <p:nvSpPr>
          <p:cNvPr id="10" name="Text Placeholder 9"/>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4" name="Straight Connector 13">
            <a:extLst>
              <a:ext uri="{FF2B5EF4-FFF2-40B4-BE49-F238E27FC236}">
                <a16:creationId xmlns:a16="http://schemas.microsoft.com/office/drawing/2014/main" id="{57F1C252-4E23-9947-B686-BDDB97E28646}"/>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6593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ivider Slid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76A0F8-7FC7-F246-A404-CCF49ABDF62F}"/>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5C5D6478-A622-2F4B-B1E9-BB816C4DDAE7}"/>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C799A385-16FE-E347-9437-DA27DDDAF182}"/>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9D7F34EF-C81A-124F-979C-1026BDB54124}"/>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3310219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7">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0FFDE9-FC94-284B-B693-4DEB59D167A1}"/>
              </a:ext>
            </a:extLst>
          </p:cNvPr>
          <p:cNvPicPr>
            <a:picLocks noChangeAspect="1"/>
          </p:cNvPicPr>
          <p:nvPr userDrawn="1"/>
        </p:nvPicPr>
        <p:blipFill>
          <a:blip r:embed="rId3" cstate="email">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0" name="Title 6">
            <a:extLst>
              <a:ext uri="{FF2B5EF4-FFF2-40B4-BE49-F238E27FC236}">
                <a16:creationId xmlns:a16="http://schemas.microsoft.com/office/drawing/2014/main" id="{C653016F-FF9B-BA47-A317-742581C96F87}"/>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
        <p:nvSpPr>
          <p:cNvPr id="11" name="Text Placeholder 9">
            <a:extLst>
              <a:ext uri="{FF2B5EF4-FFF2-40B4-BE49-F238E27FC236}">
                <a16:creationId xmlns:a16="http://schemas.microsoft.com/office/drawing/2014/main" id="{86731836-70A5-744E-BBB8-9C8912724081}"/>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2CF1BA79-9E34-5A40-ACF3-04D38F68A709}"/>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396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Slide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8E91A0-2B40-7340-B235-AD77DF35F315}"/>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2927817D-B643-E044-92AE-511EC2157088}"/>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F2CBCDC6-C0BE-104D-BEB9-0A973FDFD597}"/>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8BD26848-0625-0646-9DFD-1B915AE0468D}"/>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8503518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vider Slide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B84DF-D175-9A44-9196-19CABBDDA771}"/>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4490E825-1851-464B-81D2-F12412006027}"/>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5D069CAC-5D12-D14B-9332-253E5198B6B7}"/>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D7B0DA7F-2EA0-A44F-891E-695EE3027E7C}"/>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7778875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ivider Slide 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B84DF-D175-9A44-9196-19CABBDDA771}"/>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4490E825-1851-464B-81D2-F12412006027}"/>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5D069CAC-5D12-D14B-9332-253E5198B6B7}"/>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D7B0DA7F-2EA0-A44F-891E-695EE3027E7C}"/>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32119309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ivider Slide 1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B84DF-D175-9A44-9196-19CABBDDA771}"/>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4490E825-1851-464B-81D2-F12412006027}"/>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5D069CAC-5D12-D14B-9332-253E5198B6B7}"/>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D7B0DA7F-2EA0-A44F-891E-695EE3027E7C}"/>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32646105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vider Slide 1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B84DF-D175-9A44-9196-19CABBDDA771}"/>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4490E825-1851-464B-81D2-F12412006027}"/>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5D069CAC-5D12-D14B-9332-253E5198B6B7}"/>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D7B0DA7F-2EA0-A44F-891E-695EE3027E7C}"/>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3388661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vider Slide 1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DC087-93EC-F447-845C-5456F9CE79C4}"/>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1DF4B51E-21D5-CB4A-B716-52652C2FBC95}"/>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B229B6D0-4DBF-A944-9605-EE79444C52CE}"/>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68CF381A-316D-9C4A-A1BA-D475B0DF5B58}"/>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20663593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vider Slide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DC087-93EC-F447-845C-5456F9CE79C4}"/>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1DF4B51E-21D5-CB4A-B716-52652C2FBC95}"/>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B229B6D0-4DBF-A944-9605-EE79444C52CE}"/>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68CF381A-316D-9C4A-A1BA-D475B0DF5B58}"/>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37099163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 Slide 1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0FFDE9-FC94-284B-B693-4DEB59D167A1}"/>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86731836-70A5-744E-BBB8-9C8912724081}"/>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2CF1BA79-9E34-5A40-ACF3-04D38F68A709}"/>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BAE19A16-6B24-8944-A434-983D7874BA3D}"/>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12965924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Slide 1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BBBEE-11BB-FE4F-8182-BEF90873616B}"/>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5C9E4EF7-9CD9-DB47-8FCD-FBC881B2AA93}"/>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5842764D-7BC3-5944-B601-A13FA6FA9A32}"/>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65004245-C215-3D4A-9FE1-6B4D62692D0F}"/>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32239614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Slide 1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8A5EBC-28D6-764B-BF26-19B07F4B77F3}"/>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1E857F24-F42A-344C-A928-076626D3F1C0}"/>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A50567A2-090A-0649-9C56-421D036A398C}"/>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6CDC7A9B-F7E9-4E4E-87AA-FB904A2E2902}"/>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1764286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8">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8A5EBC-28D6-764B-BF26-19B07F4B77F3}"/>
              </a:ext>
            </a:extLst>
          </p:cNvPr>
          <p:cNvPicPr>
            <a:picLocks noChangeAspect="1"/>
          </p:cNvPicPr>
          <p:nvPr userDrawn="1"/>
        </p:nvPicPr>
        <p:blipFill>
          <a:blip r:embed="rId3" cstate="email">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0" name="Title 6">
            <a:extLst>
              <a:ext uri="{FF2B5EF4-FFF2-40B4-BE49-F238E27FC236}">
                <a16:creationId xmlns:a16="http://schemas.microsoft.com/office/drawing/2014/main" id="{D689B17E-215B-AA4B-8720-41AB35454A5D}"/>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
        <p:nvSpPr>
          <p:cNvPr id="11" name="Text Placeholder 9">
            <a:extLst>
              <a:ext uri="{FF2B5EF4-FFF2-40B4-BE49-F238E27FC236}">
                <a16:creationId xmlns:a16="http://schemas.microsoft.com/office/drawing/2014/main" id="{1E857F24-F42A-344C-A928-076626D3F1C0}"/>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A50567A2-090A-0649-9C56-421D036A398C}"/>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6741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Divider Slide 1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B84DF-D175-9A44-9196-19CABBDDA771}"/>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4490E825-1851-464B-81D2-F12412006027}"/>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5D069CAC-5D12-D14B-9332-253E5198B6B7}"/>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99672A08-F96A-2942-90B5-58097825DF1C}"/>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2505550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ero copy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2A948A-91F8-A641-A02C-6FDA746D01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7" name="Content Placeholder 2">
            <a:extLst>
              <a:ext uri="{FF2B5EF4-FFF2-40B4-BE49-F238E27FC236}">
                <a16:creationId xmlns:a16="http://schemas.microsoft.com/office/drawing/2014/main" id="{714E0EBA-6B2C-AA4F-8B3E-C5167032F3D0}"/>
              </a:ext>
            </a:extLst>
          </p:cNvPr>
          <p:cNvSpPr>
            <a:spLocks noGrp="1"/>
          </p:cNvSpPr>
          <p:nvPr>
            <p:ph sz="quarter" idx="15" hasCustomPrompt="1"/>
          </p:nvPr>
        </p:nvSpPr>
        <p:spPr>
          <a:xfrm>
            <a:off x="489397" y="513030"/>
            <a:ext cx="6978203" cy="5494070"/>
          </a:xfrm>
          <a:prstGeom prst="rect">
            <a:avLst/>
          </a:prstGeom>
        </p:spPr>
        <p:txBody>
          <a:bodyPr lIns="0" anchor="ctr"/>
          <a:lstStyle>
            <a:lvl1pPr marL="0" indent="0">
              <a:lnSpc>
                <a:spcPct val="100000"/>
              </a:lnSpc>
              <a:spcBef>
                <a:spcPts val="0"/>
              </a:spcBef>
              <a:buNone/>
              <a:defRPr sz="3200">
                <a:solidFill>
                  <a:srgbClr val="FF7900"/>
                </a:solidFill>
              </a:defRPr>
            </a:lvl1pPr>
          </a:lstStyle>
          <a:p>
            <a:pPr lvl="0"/>
            <a:r>
              <a:rPr lang="en-US"/>
              <a:t>Click to edit Hero copy slide</a:t>
            </a:r>
            <a:endParaRPr lang="en-GB"/>
          </a:p>
        </p:txBody>
      </p:sp>
      <p:sp>
        <p:nvSpPr>
          <p:cNvPr id="26" name="TextBox 25">
            <a:extLst>
              <a:ext uri="{FF2B5EF4-FFF2-40B4-BE49-F238E27FC236}">
                <a16:creationId xmlns:a16="http://schemas.microsoft.com/office/drawing/2014/main" id="{FF33FC60-DB5C-4D42-BD6E-3426731341B5}"/>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7" name="Rectangle 26">
            <a:extLst>
              <a:ext uri="{FF2B5EF4-FFF2-40B4-BE49-F238E27FC236}">
                <a16:creationId xmlns:a16="http://schemas.microsoft.com/office/drawing/2014/main" id="{BA23C9C2-86C1-8944-80BD-47F0F0D0D01A}"/>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8" name="Straight Connector 27">
            <a:extLst>
              <a:ext uri="{FF2B5EF4-FFF2-40B4-BE49-F238E27FC236}">
                <a16:creationId xmlns:a16="http://schemas.microsoft.com/office/drawing/2014/main" id="{160E4A6F-C4E5-F74B-AF83-4484DF1577F3}"/>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B8B175D2-B1C9-504C-BE4E-1DA8453487F6}"/>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Tree>
    <p:extLst>
      <p:ext uri="{BB962C8B-B14F-4D97-AF65-F5344CB8AC3E}">
        <p14:creationId xmlns:p14="http://schemas.microsoft.com/office/powerpoint/2010/main" val="34017615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amp; Hero copy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2A948A-91F8-A641-A02C-6FDA746D01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7" name="Content Placeholder 2">
            <a:extLst>
              <a:ext uri="{FF2B5EF4-FFF2-40B4-BE49-F238E27FC236}">
                <a16:creationId xmlns:a16="http://schemas.microsoft.com/office/drawing/2014/main" id="{714E0EBA-6B2C-AA4F-8B3E-C5167032F3D0}"/>
              </a:ext>
            </a:extLst>
          </p:cNvPr>
          <p:cNvSpPr>
            <a:spLocks noGrp="1"/>
          </p:cNvSpPr>
          <p:nvPr>
            <p:ph sz="quarter" idx="15" hasCustomPrompt="1"/>
          </p:nvPr>
        </p:nvSpPr>
        <p:spPr>
          <a:xfrm>
            <a:off x="511995" y="1701800"/>
            <a:ext cx="5457005" cy="4271802"/>
          </a:xfrm>
          <a:prstGeom prst="rect">
            <a:avLst/>
          </a:prstGeom>
        </p:spPr>
        <p:txBody>
          <a:bodyPr lIns="0" anchor="ctr"/>
          <a:lstStyle>
            <a:lvl1pPr marL="0" indent="0">
              <a:lnSpc>
                <a:spcPct val="100000"/>
              </a:lnSpc>
              <a:spcBef>
                <a:spcPts val="0"/>
              </a:spcBef>
              <a:buNone/>
              <a:defRPr sz="3200">
                <a:solidFill>
                  <a:srgbClr val="FF7900"/>
                </a:solidFill>
              </a:defRPr>
            </a:lvl1pPr>
          </a:lstStyle>
          <a:p>
            <a:pPr lvl="0"/>
            <a:r>
              <a:rPr lang="en-US"/>
              <a:t>Click to edit Hero copy slide</a:t>
            </a:r>
            <a:endParaRPr lang="en-GB"/>
          </a:p>
        </p:txBody>
      </p:sp>
      <p:sp>
        <p:nvSpPr>
          <p:cNvPr id="24" name="Title 1">
            <a:extLst>
              <a:ext uri="{FF2B5EF4-FFF2-40B4-BE49-F238E27FC236}">
                <a16:creationId xmlns:a16="http://schemas.microsoft.com/office/drawing/2014/main" id="{09E07203-D8BE-7144-9CB3-754FAA3B7EA9}"/>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5" name="Straight Connector 24">
            <a:extLst>
              <a:ext uri="{FF2B5EF4-FFF2-40B4-BE49-F238E27FC236}">
                <a16:creationId xmlns:a16="http://schemas.microsoft.com/office/drawing/2014/main" id="{22327B73-586B-D64E-AF54-689BD8EF4933}"/>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F33FC60-DB5C-4D42-BD6E-3426731341B5}"/>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7" name="Rectangle 26">
            <a:extLst>
              <a:ext uri="{FF2B5EF4-FFF2-40B4-BE49-F238E27FC236}">
                <a16:creationId xmlns:a16="http://schemas.microsoft.com/office/drawing/2014/main" id="{BA23C9C2-86C1-8944-80BD-47F0F0D0D01A}"/>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8" name="Straight Connector 27">
            <a:extLst>
              <a:ext uri="{FF2B5EF4-FFF2-40B4-BE49-F238E27FC236}">
                <a16:creationId xmlns:a16="http://schemas.microsoft.com/office/drawing/2014/main" id="{160E4A6F-C4E5-F74B-AF83-4484DF1577F3}"/>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B8B175D2-B1C9-504C-BE4E-1DA8453487F6}"/>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Tree>
    <p:extLst>
      <p:ext uri="{BB962C8B-B14F-4D97-AF65-F5344CB8AC3E}">
        <p14:creationId xmlns:p14="http://schemas.microsoft.com/office/powerpoint/2010/main" val="24108784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Hero copy &amp; small picture">
    <p:spTree>
      <p:nvGrpSpPr>
        <p:cNvPr id="1" name=""/>
        <p:cNvGrpSpPr/>
        <p:nvPr/>
      </p:nvGrpSpPr>
      <p:grpSpPr>
        <a:xfrm>
          <a:off x="0" y="0"/>
          <a:ext cx="0" cy="0"/>
          <a:chOff x="0" y="0"/>
          <a:chExt cx="0" cy="0"/>
        </a:xfrm>
      </p:grpSpPr>
      <p:sp>
        <p:nvSpPr>
          <p:cNvPr id="11" name="Content Placeholder 2"/>
          <p:cNvSpPr>
            <a:spLocks noGrp="1"/>
          </p:cNvSpPr>
          <p:nvPr>
            <p:ph sz="quarter" idx="14" hasCustomPrompt="1"/>
          </p:nvPr>
        </p:nvSpPr>
        <p:spPr>
          <a:xfrm>
            <a:off x="5023334" y="2992438"/>
            <a:ext cx="6101866" cy="3033712"/>
          </a:xfrm>
          <a:prstGeom prst="rect">
            <a:avLst/>
          </a:prstGeom>
        </p:spPr>
        <p:txBody>
          <a:bodyPr lIns="0" anchor="t"/>
          <a:lstStyle>
            <a:lvl1pPr marL="0" indent="0">
              <a:lnSpc>
                <a:spcPct val="100000"/>
              </a:lnSpc>
              <a:spcBef>
                <a:spcPts val="0"/>
              </a:spcBef>
              <a:buNone/>
              <a:defRPr sz="3200">
                <a:solidFill>
                  <a:srgbClr val="FF7900"/>
                </a:solidFill>
              </a:defRPr>
            </a:lvl1pPr>
          </a:lstStyle>
          <a:p>
            <a:pPr lvl="0"/>
            <a:r>
              <a:rPr lang="en-US"/>
              <a:t>Click to edit Hero copy</a:t>
            </a:r>
            <a:endParaRPr lang="en-GB"/>
          </a:p>
        </p:txBody>
      </p:sp>
      <p:pic>
        <p:nvPicPr>
          <p:cNvPr id="9" name="Picture 8">
            <a:extLst>
              <a:ext uri="{FF2B5EF4-FFF2-40B4-BE49-F238E27FC236}">
                <a16:creationId xmlns:a16="http://schemas.microsoft.com/office/drawing/2014/main" id="{AB2A948A-91F8-A641-A02C-6FDA746D01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2" name="Title 1">
            <a:extLst>
              <a:ext uri="{FF2B5EF4-FFF2-40B4-BE49-F238E27FC236}">
                <a16:creationId xmlns:a16="http://schemas.microsoft.com/office/drawing/2014/main" id="{5F4910F8-231C-2845-97F2-56E3EE3411DF}"/>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3" name="Straight Connector 22">
            <a:extLst>
              <a:ext uri="{FF2B5EF4-FFF2-40B4-BE49-F238E27FC236}">
                <a16:creationId xmlns:a16="http://schemas.microsoft.com/office/drawing/2014/main" id="{A2CCA330-B405-CF43-8BB8-025DA9D9DF1F}"/>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49E44FB-2DA4-514B-9046-DBB3F1B508D2}"/>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9C192AC2-0B9A-5B4F-B145-A63CE5421AC6}"/>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61789303-30A5-F84D-BF41-73B1DD31A1C0}"/>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4FB21AED-469E-A24C-AF0C-B9E5ED86D49E}"/>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29" name="Content Placeholder 6">
            <a:extLst>
              <a:ext uri="{FF2B5EF4-FFF2-40B4-BE49-F238E27FC236}">
                <a16:creationId xmlns:a16="http://schemas.microsoft.com/office/drawing/2014/main" id="{9BF14D7E-972E-DF43-A888-FF88472DEE49}"/>
              </a:ext>
            </a:extLst>
          </p:cNvPr>
          <p:cNvSpPr>
            <a:spLocks noGrp="1"/>
          </p:cNvSpPr>
          <p:nvPr>
            <p:ph sz="quarter" idx="16" hasCustomPrompt="1"/>
          </p:nvPr>
        </p:nvSpPr>
        <p:spPr>
          <a:xfrm>
            <a:off x="512763" y="2992438"/>
            <a:ext cx="3044825" cy="3033712"/>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Tree>
    <p:extLst>
      <p:ext uri="{BB962C8B-B14F-4D97-AF65-F5344CB8AC3E}">
        <p14:creationId xmlns:p14="http://schemas.microsoft.com/office/powerpoint/2010/main" val="18670781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hort copy &amp; small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2A948A-91F8-A641-A02C-6FDA746D01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2" name="Title 1">
            <a:extLst>
              <a:ext uri="{FF2B5EF4-FFF2-40B4-BE49-F238E27FC236}">
                <a16:creationId xmlns:a16="http://schemas.microsoft.com/office/drawing/2014/main" id="{5F4910F8-231C-2845-97F2-56E3EE3411DF}"/>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3" name="Straight Connector 22">
            <a:extLst>
              <a:ext uri="{FF2B5EF4-FFF2-40B4-BE49-F238E27FC236}">
                <a16:creationId xmlns:a16="http://schemas.microsoft.com/office/drawing/2014/main" id="{A2CCA330-B405-CF43-8BB8-025DA9D9DF1F}"/>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49E44FB-2DA4-514B-9046-DBB3F1B508D2}"/>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9C192AC2-0B9A-5B4F-B145-A63CE5421AC6}"/>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61789303-30A5-F84D-BF41-73B1DD31A1C0}"/>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4FB21AED-469E-A24C-AF0C-B9E5ED86D49E}"/>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29" name="Content Placeholder 6">
            <a:extLst>
              <a:ext uri="{FF2B5EF4-FFF2-40B4-BE49-F238E27FC236}">
                <a16:creationId xmlns:a16="http://schemas.microsoft.com/office/drawing/2014/main" id="{9BF14D7E-972E-DF43-A888-FF88472DEE49}"/>
              </a:ext>
            </a:extLst>
          </p:cNvPr>
          <p:cNvSpPr>
            <a:spLocks noGrp="1"/>
          </p:cNvSpPr>
          <p:nvPr>
            <p:ph sz="quarter" idx="16" hasCustomPrompt="1"/>
          </p:nvPr>
        </p:nvSpPr>
        <p:spPr>
          <a:xfrm>
            <a:off x="1" y="2698476"/>
            <a:ext cx="3706760" cy="2591285"/>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2" name="Text Placeholder 5">
            <a:extLst>
              <a:ext uri="{FF2B5EF4-FFF2-40B4-BE49-F238E27FC236}">
                <a16:creationId xmlns:a16="http://schemas.microsoft.com/office/drawing/2014/main" id="{9F00E3F0-A2A1-1940-8212-FEFF016FEDB6}"/>
              </a:ext>
            </a:extLst>
          </p:cNvPr>
          <p:cNvSpPr>
            <a:spLocks noGrp="1"/>
          </p:cNvSpPr>
          <p:nvPr>
            <p:ph type="body" sz="quarter" idx="14" hasCustomPrompt="1"/>
          </p:nvPr>
        </p:nvSpPr>
        <p:spPr>
          <a:xfrm>
            <a:off x="4246768" y="2698476"/>
            <a:ext cx="6908562" cy="424488"/>
          </a:xfrm>
          <a:prstGeom prst="rect">
            <a:avLst/>
          </a:prstGeom>
        </p:spPr>
        <p:txBody>
          <a:bodyPr lIns="0" tIns="0"/>
          <a:lstStyle>
            <a:lvl1pPr marL="0" indent="0">
              <a:buFontTx/>
              <a:buNone/>
              <a:defRPr sz="2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 heading copy</a:t>
            </a:r>
          </a:p>
        </p:txBody>
      </p:sp>
      <p:sp>
        <p:nvSpPr>
          <p:cNvPr id="17" name="Content Placeholder 2">
            <a:extLst>
              <a:ext uri="{FF2B5EF4-FFF2-40B4-BE49-F238E27FC236}">
                <a16:creationId xmlns:a16="http://schemas.microsoft.com/office/drawing/2014/main" id="{DF1D2AAE-42F5-5640-85BE-B850F476FC57}"/>
              </a:ext>
            </a:extLst>
          </p:cNvPr>
          <p:cNvSpPr>
            <a:spLocks noGrp="1"/>
          </p:cNvSpPr>
          <p:nvPr>
            <p:ph sz="quarter" idx="18" hasCustomPrompt="1"/>
          </p:nvPr>
        </p:nvSpPr>
        <p:spPr>
          <a:xfrm>
            <a:off x="4246768" y="3370885"/>
            <a:ext cx="6908562" cy="2429129"/>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9763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py &amp; intro &amp; char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4CE47A-EBF6-774C-A6DC-BFE766BA5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6" name="Text Placeholder 5">
            <a:extLst>
              <a:ext uri="{FF2B5EF4-FFF2-40B4-BE49-F238E27FC236}">
                <a16:creationId xmlns:a16="http://schemas.microsoft.com/office/drawing/2014/main" id="{BE31AAAC-4BF9-3043-9B6C-B244721867DC}"/>
              </a:ext>
            </a:extLst>
          </p:cNvPr>
          <p:cNvSpPr>
            <a:spLocks noGrp="1"/>
          </p:cNvSpPr>
          <p:nvPr>
            <p:ph type="body" sz="quarter" idx="13" hasCustomPrompt="1"/>
          </p:nvPr>
        </p:nvSpPr>
        <p:spPr>
          <a:xfrm>
            <a:off x="511996" y="2855393"/>
            <a:ext cx="3419924" cy="812613"/>
          </a:xfrm>
          <a:prstGeom prst="rect">
            <a:avLst/>
          </a:prstGeom>
        </p:spPr>
        <p:txBody>
          <a:bodyPr lIns="0" tIns="0"/>
          <a:lstStyle>
            <a:lvl1pPr marL="0" indent="0">
              <a:buFontTx/>
              <a:buNone/>
              <a:defRPr sz="2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 heading</a:t>
            </a:r>
          </a:p>
        </p:txBody>
      </p:sp>
      <p:sp>
        <p:nvSpPr>
          <p:cNvPr id="24" name="TextBox 23">
            <a:extLst>
              <a:ext uri="{FF2B5EF4-FFF2-40B4-BE49-F238E27FC236}">
                <a16:creationId xmlns:a16="http://schemas.microsoft.com/office/drawing/2014/main" id="{32449AB0-3F48-854F-B639-8C880CF617B0}"/>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4647C12B-7648-BC4E-A089-801D9AB51C30}"/>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597F57EF-833A-BB4D-B639-E8A72B51A849}"/>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39765091-B40C-E04D-A610-6ED4D4F0964F}"/>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30" name="Content Placeholder 6">
            <a:extLst>
              <a:ext uri="{FF2B5EF4-FFF2-40B4-BE49-F238E27FC236}">
                <a16:creationId xmlns:a16="http://schemas.microsoft.com/office/drawing/2014/main" id="{D52D23EC-02E8-2740-945C-0719BA817F02}"/>
              </a:ext>
            </a:extLst>
          </p:cNvPr>
          <p:cNvSpPr>
            <a:spLocks noGrp="1"/>
          </p:cNvSpPr>
          <p:nvPr>
            <p:ph sz="quarter" idx="16" hasCustomPrompt="1"/>
          </p:nvPr>
        </p:nvSpPr>
        <p:spPr>
          <a:xfrm>
            <a:off x="4447309" y="1290918"/>
            <a:ext cx="6568522" cy="4702558"/>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 Image can bleed off page…</a:t>
            </a:r>
          </a:p>
        </p:txBody>
      </p:sp>
      <p:sp>
        <p:nvSpPr>
          <p:cNvPr id="10" name="Title 1">
            <a:extLst>
              <a:ext uri="{FF2B5EF4-FFF2-40B4-BE49-F238E27FC236}">
                <a16:creationId xmlns:a16="http://schemas.microsoft.com/office/drawing/2014/main" id="{7BD88F5D-9A0A-064E-8624-4F079D138269}"/>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11" name="Straight Connector 10">
            <a:extLst>
              <a:ext uri="{FF2B5EF4-FFF2-40B4-BE49-F238E27FC236}">
                <a16:creationId xmlns:a16="http://schemas.microsoft.com/office/drawing/2014/main" id="{4983AE2F-6898-DA4D-9159-94C9957ABFFC}"/>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CBB4255C-DACA-9E40-A1F0-187D41D5531E}"/>
              </a:ext>
            </a:extLst>
          </p:cNvPr>
          <p:cNvSpPr>
            <a:spLocks noGrp="1"/>
          </p:cNvSpPr>
          <p:nvPr>
            <p:ph sz="quarter" idx="19" hasCustomPrompt="1"/>
          </p:nvPr>
        </p:nvSpPr>
        <p:spPr>
          <a:xfrm>
            <a:off x="511995" y="3867661"/>
            <a:ext cx="3419925" cy="2125815"/>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9133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py &amp; bold intro">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4CE47A-EBF6-774C-A6DC-BFE766BA5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6" name="Text Placeholder 5">
            <a:extLst>
              <a:ext uri="{FF2B5EF4-FFF2-40B4-BE49-F238E27FC236}">
                <a16:creationId xmlns:a16="http://schemas.microsoft.com/office/drawing/2014/main" id="{BE31AAAC-4BF9-3043-9B6C-B244721867DC}"/>
              </a:ext>
            </a:extLst>
          </p:cNvPr>
          <p:cNvSpPr>
            <a:spLocks noGrp="1"/>
          </p:cNvSpPr>
          <p:nvPr>
            <p:ph type="body" sz="quarter" idx="13" hasCustomPrompt="1"/>
          </p:nvPr>
        </p:nvSpPr>
        <p:spPr>
          <a:xfrm>
            <a:off x="511996" y="1985070"/>
            <a:ext cx="2962724" cy="1512215"/>
          </a:xfrm>
          <a:prstGeom prst="rect">
            <a:avLst/>
          </a:prstGeom>
        </p:spPr>
        <p:txBody>
          <a:bodyPr lIns="0" tIns="0"/>
          <a:lstStyle>
            <a:lvl1pPr marL="0" indent="0">
              <a:buFontTx/>
              <a:buNone/>
              <a:defRPr sz="2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introductory paragraph</a:t>
            </a:r>
          </a:p>
        </p:txBody>
      </p:sp>
      <p:sp>
        <p:nvSpPr>
          <p:cNvPr id="24" name="TextBox 23">
            <a:extLst>
              <a:ext uri="{FF2B5EF4-FFF2-40B4-BE49-F238E27FC236}">
                <a16:creationId xmlns:a16="http://schemas.microsoft.com/office/drawing/2014/main" id="{32449AB0-3F48-854F-B639-8C880CF617B0}"/>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4647C12B-7648-BC4E-A089-801D9AB51C30}"/>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597F57EF-833A-BB4D-B639-E8A72B51A849}"/>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39765091-B40C-E04D-A610-6ED4D4F0964F}"/>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0" name="Title 1">
            <a:extLst>
              <a:ext uri="{FF2B5EF4-FFF2-40B4-BE49-F238E27FC236}">
                <a16:creationId xmlns:a16="http://schemas.microsoft.com/office/drawing/2014/main" id="{7BD88F5D-9A0A-064E-8624-4F079D138269}"/>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11" name="Straight Connector 10">
            <a:extLst>
              <a:ext uri="{FF2B5EF4-FFF2-40B4-BE49-F238E27FC236}">
                <a16:creationId xmlns:a16="http://schemas.microsoft.com/office/drawing/2014/main" id="{4983AE2F-6898-DA4D-9159-94C9957ABFFC}"/>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6FB6AA60-683C-CF44-9076-216214434EF6}"/>
              </a:ext>
            </a:extLst>
          </p:cNvPr>
          <p:cNvSpPr>
            <a:spLocks noGrp="1"/>
          </p:cNvSpPr>
          <p:nvPr>
            <p:ph type="body" sz="quarter" idx="15" hasCustomPrompt="1"/>
          </p:nvPr>
        </p:nvSpPr>
        <p:spPr>
          <a:xfrm>
            <a:off x="3744169" y="1963737"/>
            <a:ext cx="7820302" cy="684306"/>
          </a:xfrm>
          <a:prstGeom prst="rect">
            <a:avLst/>
          </a:prstGeom>
        </p:spPr>
        <p:txBody>
          <a:bodyPr lIns="0"/>
          <a:lstStyle>
            <a:lvl1pPr marL="0" indent="0">
              <a:buNone/>
              <a:defRPr sz="1600" b="1">
                <a:solidFill>
                  <a:srgbClr val="4D4D4D"/>
                </a:solidFill>
              </a:defRPr>
            </a:lvl1pPr>
            <a:lvl2pPr marL="609585" indent="0">
              <a:buNone/>
              <a:defRPr sz="1400" b="1">
                <a:solidFill>
                  <a:srgbClr val="FF7900"/>
                </a:solidFill>
              </a:defRPr>
            </a:lvl2pPr>
            <a:lvl3pPr marL="1219170" indent="0">
              <a:buNone/>
              <a:defRPr sz="1400" b="1">
                <a:solidFill>
                  <a:srgbClr val="FF7900"/>
                </a:solidFill>
              </a:defRPr>
            </a:lvl3pPr>
            <a:lvl4pPr marL="1828755" indent="0">
              <a:buNone/>
              <a:defRPr sz="1400" b="1">
                <a:solidFill>
                  <a:srgbClr val="FF7900"/>
                </a:solidFill>
              </a:defRPr>
            </a:lvl4pPr>
            <a:lvl5pPr marL="2438339" indent="0">
              <a:buNone/>
              <a:defRPr sz="1400" b="1">
                <a:solidFill>
                  <a:srgbClr val="FF7900"/>
                </a:solidFill>
              </a:defRPr>
            </a:lvl5pPr>
          </a:lstStyle>
          <a:p>
            <a:pPr lvl="0"/>
            <a:r>
              <a:rPr lang="en-US"/>
              <a:t>Click to add intro paragraph in grey (bold)</a:t>
            </a:r>
          </a:p>
        </p:txBody>
      </p:sp>
      <p:sp>
        <p:nvSpPr>
          <p:cNvPr id="18" name="Content Placeholder 2">
            <a:extLst>
              <a:ext uri="{FF2B5EF4-FFF2-40B4-BE49-F238E27FC236}">
                <a16:creationId xmlns:a16="http://schemas.microsoft.com/office/drawing/2014/main" id="{3A000A1D-A55E-744F-BA5A-58B1A23B5222}"/>
              </a:ext>
            </a:extLst>
          </p:cNvPr>
          <p:cNvSpPr>
            <a:spLocks noGrp="1"/>
          </p:cNvSpPr>
          <p:nvPr>
            <p:ph sz="quarter" idx="19" hasCustomPrompt="1"/>
          </p:nvPr>
        </p:nvSpPr>
        <p:spPr>
          <a:xfrm>
            <a:off x="3744169" y="2775473"/>
            <a:ext cx="7820302" cy="3162748"/>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1442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py &amp; small pictur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4CE47A-EBF6-774C-A6DC-BFE766BA5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2" name="Title 1">
            <a:extLst>
              <a:ext uri="{FF2B5EF4-FFF2-40B4-BE49-F238E27FC236}">
                <a16:creationId xmlns:a16="http://schemas.microsoft.com/office/drawing/2014/main" id="{ECC9157E-535C-8945-8484-2766EB61CE80}"/>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3" name="Straight Connector 22">
            <a:extLst>
              <a:ext uri="{FF2B5EF4-FFF2-40B4-BE49-F238E27FC236}">
                <a16:creationId xmlns:a16="http://schemas.microsoft.com/office/drawing/2014/main" id="{72F7F1ED-FAD3-2943-B3CA-7C79C4FE13CA}"/>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2449AB0-3F48-854F-B639-8C880CF617B0}"/>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4647C12B-7648-BC4E-A089-801D9AB51C30}"/>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597F57EF-833A-BB4D-B639-E8A72B51A849}"/>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39765091-B40C-E04D-A610-6ED4D4F0964F}"/>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3" name="Content Placeholder 6">
            <a:extLst>
              <a:ext uri="{FF2B5EF4-FFF2-40B4-BE49-F238E27FC236}">
                <a16:creationId xmlns:a16="http://schemas.microsoft.com/office/drawing/2014/main" id="{8E590692-C105-2F41-9B22-2284A603BE00}"/>
              </a:ext>
            </a:extLst>
          </p:cNvPr>
          <p:cNvSpPr>
            <a:spLocks noGrp="1"/>
          </p:cNvSpPr>
          <p:nvPr>
            <p:ph sz="quarter" idx="16" hasCustomPrompt="1"/>
          </p:nvPr>
        </p:nvSpPr>
        <p:spPr>
          <a:xfrm>
            <a:off x="512763" y="1848510"/>
            <a:ext cx="3044825" cy="4272889"/>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8" name="Content Placeholder 2">
            <a:extLst>
              <a:ext uri="{FF2B5EF4-FFF2-40B4-BE49-F238E27FC236}">
                <a16:creationId xmlns:a16="http://schemas.microsoft.com/office/drawing/2014/main" id="{1CCEA3C5-6943-3946-B6B1-89B470EBC553}"/>
              </a:ext>
            </a:extLst>
          </p:cNvPr>
          <p:cNvSpPr>
            <a:spLocks noGrp="1"/>
          </p:cNvSpPr>
          <p:nvPr>
            <p:ph sz="quarter" idx="19" hasCustomPrompt="1"/>
          </p:nvPr>
        </p:nvSpPr>
        <p:spPr>
          <a:xfrm>
            <a:off x="4053218" y="1848503"/>
            <a:ext cx="7027648" cy="4272894"/>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8324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py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211ED01-E3F4-9749-8739-2D4FD34A6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5" name="Title 1">
            <a:extLst>
              <a:ext uri="{FF2B5EF4-FFF2-40B4-BE49-F238E27FC236}">
                <a16:creationId xmlns:a16="http://schemas.microsoft.com/office/drawing/2014/main" id="{7F84DB53-2504-3441-8CA1-D4E7BB9B2FC9}"/>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6" name="Straight Connector 25">
            <a:extLst>
              <a:ext uri="{FF2B5EF4-FFF2-40B4-BE49-F238E27FC236}">
                <a16:creationId xmlns:a16="http://schemas.microsoft.com/office/drawing/2014/main" id="{65E17524-9DDB-8546-B4E3-AC9500D3CE3F}"/>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13A9C21-5F97-8040-8771-9F0DBF806E41}"/>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8" name="Rectangle 27">
            <a:extLst>
              <a:ext uri="{FF2B5EF4-FFF2-40B4-BE49-F238E27FC236}">
                <a16:creationId xmlns:a16="http://schemas.microsoft.com/office/drawing/2014/main" id="{9A3DFA73-917F-364A-9474-D3D9D1011084}"/>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9" name="Straight Connector 28">
            <a:extLst>
              <a:ext uri="{FF2B5EF4-FFF2-40B4-BE49-F238E27FC236}">
                <a16:creationId xmlns:a16="http://schemas.microsoft.com/office/drawing/2014/main" id="{94150B45-B8FA-724A-A9F4-4C36A0C4ECA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FB39192C-2695-4948-A124-B3409C8A4A0B}"/>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3" name="Content Placeholder 2">
            <a:extLst>
              <a:ext uri="{FF2B5EF4-FFF2-40B4-BE49-F238E27FC236}">
                <a16:creationId xmlns:a16="http://schemas.microsoft.com/office/drawing/2014/main" id="{EAAD903A-F7D6-3740-BC4D-53B9980E52BD}"/>
              </a:ext>
            </a:extLst>
          </p:cNvPr>
          <p:cNvSpPr>
            <a:spLocks noGrp="1"/>
          </p:cNvSpPr>
          <p:nvPr>
            <p:ph sz="quarter" idx="19" hasCustomPrompt="1"/>
          </p:nvPr>
        </p:nvSpPr>
        <p:spPr>
          <a:xfrm>
            <a:off x="511995" y="1535042"/>
            <a:ext cx="7554987" cy="4301231"/>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9979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 cols copy &amp; orange bold intro">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211ED01-E3F4-9749-8739-2D4FD34A6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5" name="Title 1">
            <a:extLst>
              <a:ext uri="{FF2B5EF4-FFF2-40B4-BE49-F238E27FC236}">
                <a16:creationId xmlns:a16="http://schemas.microsoft.com/office/drawing/2014/main" id="{7F84DB53-2504-3441-8CA1-D4E7BB9B2FC9}"/>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6" name="Straight Connector 25">
            <a:extLst>
              <a:ext uri="{FF2B5EF4-FFF2-40B4-BE49-F238E27FC236}">
                <a16:creationId xmlns:a16="http://schemas.microsoft.com/office/drawing/2014/main" id="{65E17524-9DDB-8546-B4E3-AC9500D3CE3F}"/>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13A9C21-5F97-8040-8771-9F0DBF806E41}"/>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8" name="Rectangle 27">
            <a:extLst>
              <a:ext uri="{FF2B5EF4-FFF2-40B4-BE49-F238E27FC236}">
                <a16:creationId xmlns:a16="http://schemas.microsoft.com/office/drawing/2014/main" id="{9A3DFA73-917F-364A-9474-D3D9D1011084}"/>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9" name="Straight Connector 28">
            <a:extLst>
              <a:ext uri="{FF2B5EF4-FFF2-40B4-BE49-F238E27FC236}">
                <a16:creationId xmlns:a16="http://schemas.microsoft.com/office/drawing/2014/main" id="{94150B45-B8FA-724A-A9F4-4C36A0C4ECA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FB39192C-2695-4948-A124-B3409C8A4A0B}"/>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4" name="Text Placeholder 3">
            <a:extLst>
              <a:ext uri="{FF2B5EF4-FFF2-40B4-BE49-F238E27FC236}">
                <a16:creationId xmlns:a16="http://schemas.microsoft.com/office/drawing/2014/main" id="{C1391B0D-D382-2E4E-AF81-F7FFAF8A40BB}"/>
              </a:ext>
            </a:extLst>
          </p:cNvPr>
          <p:cNvSpPr>
            <a:spLocks noGrp="1"/>
          </p:cNvSpPr>
          <p:nvPr>
            <p:ph type="body" sz="quarter" idx="14" hasCustomPrompt="1"/>
          </p:nvPr>
        </p:nvSpPr>
        <p:spPr>
          <a:xfrm>
            <a:off x="512763" y="1574801"/>
            <a:ext cx="5253037" cy="684306"/>
          </a:xfrm>
          <a:prstGeom prst="rect">
            <a:avLst/>
          </a:prstGeom>
        </p:spPr>
        <p:txBody>
          <a:bodyPr/>
          <a:lstStyle>
            <a:lvl1pPr marL="0" indent="0">
              <a:buNone/>
              <a:defRPr sz="1600" b="1">
                <a:solidFill>
                  <a:srgbClr val="FF7900"/>
                </a:solidFill>
              </a:defRPr>
            </a:lvl1pPr>
            <a:lvl2pPr marL="609585" indent="0">
              <a:buNone/>
              <a:defRPr sz="1400" b="1">
                <a:solidFill>
                  <a:srgbClr val="FF7900"/>
                </a:solidFill>
              </a:defRPr>
            </a:lvl2pPr>
            <a:lvl3pPr marL="1219170" indent="0">
              <a:buNone/>
              <a:defRPr sz="1400" b="1">
                <a:solidFill>
                  <a:srgbClr val="FF7900"/>
                </a:solidFill>
              </a:defRPr>
            </a:lvl3pPr>
            <a:lvl4pPr marL="1828755" indent="0">
              <a:buNone/>
              <a:defRPr sz="1400" b="1">
                <a:solidFill>
                  <a:srgbClr val="FF7900"/>
                </a:solidFill>
              </a:defRPr>
            </a:lvl4pPr>
            <a:lvl5pPr marL="2438339" indent="0">
              <a:buNone/>
              <a:defRPr sz="1400" b="1">
                <a:solidFill>
                  <a:srgbClr val="FF7900"/>
                </a:solidFill>
              </a:defRPr>
            </a:lvl5pPr>
          </a:lstStyle>
          <a:p>
            <a:pPr lvl="0"/>
            <a:r>
              <a:rPr lang="en-US"/>
              <a:t>Click to add intro paragraph in orange (bold)</a:t>
            </a:r>
          </a:p>
        </p:txBody>
      </p:sp>
      <p:sp>
        <p:nvSpPr>
          <p:cNvPr id="18" name="Content Placeholder 2">
            <a:extLst>
              <a:ext uri="{FF2B5EF4-FFF2-40B4-BE49-F238E27FC236}">
                <a16:creationId xmlns:a16="http://schemas.microsoft.com/office/drawing/2014/main" id="{849C88B8-5047-B24E-A4CD-2306B8157AE7}"/>
              </a:ext>
            </a:extLst>
          </p:cNvPr>
          <p:cNvSpPr>
            <a:spLocks noGrp="1"/>
          </p:cNvSpPr>
          <p:nvPr>
            <p:ph sz="quarter" idx="20" hasCustomPrompt="1"/>
          </p:nvPr>
        </p:nvSpPr>
        <p:spPr>
          <a:xfrm>
            <a:off x="505134" y="2441987"/>
            <a:ext cx="5268294" cy="3334359"/>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13800FE4-F06A-3A4E-9B87-6A7C3E427CA0}"/>
              </a:ext>
            </a:extLst>
          </p:cNvPr>
          <p:cNvSpPr>
            <a:spLocks noGrp="1"/>
          </p:cNvSpPr>
          <p:nvPr>
            <p:ph sz="quarter" idx="21" hasCustomPrompt="1"/>
          </p:nvPr>
        </p:nvSpPr>
        <p:spPr>
          <a:xfrm>
            <a:off x="6072114" y="1569920"/>
            <a:ext cx="5268294" cy="4206426"/>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551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9">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5C3EDF-E03A-4D4A-94A1-84298AEBD1CB}"/>
              </a:ext>
            </a:extLst>
          </p:cNvPr>
          <p:cNvPicPr>
            <a:picLocks noChangeAspect="1"/>
          </p:cNvPicPr>
          <p:nvPr userDrawn="1"/>
        </p:nvPicPr>
        <p:blipFill>
          <a:blip r:embed="rId3" cstate="email">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0" name="Title 6">
            <a:extLst>
              <a:ext uri="{FF2B5EF4-FFF2-40B4-BE49-F238E27FC236}">
                <a16:creationId xmlns:a16="http://schemas.microsoft.com/office/drawing/2014/main" id="{BC737713-EB97-2F4D-9D9E-CAE7C98FF3E6}"/>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
        <p:nvSpPr>
          <p:cNvPr id="11" name="Text Placeholder 9">
            <a:extLst>
              <a:ext uri="{FF2B5EF4-FFF2-40B4-BE49-F238E27FC236}">
                <a16:creationId xmlns:a16="http://schemas.microsoft.com/office/drawing/2014/main" id="{B93DDCC2-FE60-0D42-ABFC-E21CC77869E5}"/>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3933E7C9-EA11-F844-991D-EC3B6D7CE35A}"/>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1549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py &amp; Pictur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6B20B06-7442-5B49-B26D-28E6D9C8ED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7" name="Title 1">
            <a:extLst>
              <a:ext uri="{FF2B5EF4-FFF2-40B4-BE49-F238E27FC236}">
                <a16:creationId xmlns:a16="http://schemas.microsoft.com/office/drawing/2014/main" id="{91E687A9-C3D2-6047-846B-FA2EC2D56096}"/>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8" name="Straight Connector 27">
            <a:extLst>
              <a:ext uri="{FF2B5EF4-FFF2-40B4-BE49-F238E27FC236}">
                <a16:creationId xmlns:a16="http://schemas.microsoft.com/office/drawing/2014/main" id="{84A41653-83DA-2D44-8E52-71B0F6117C71}"/>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F823746-A694-D843-80F8-57C8C1F02EEF}"/>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30" name="Rectangle 29">
            <a:extLst>
              <a:ext uri="{FF2B5EF4-FFF2-40B4-BE49-F238E27FC236}">
                <a16:creationId xmlns:a16="http://schemas.microsoft.com/office/drawing/2014/main" id="{62BC8906-EB31-9B4C-B167-E74D8E4C95D8}"/>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31" name="Straight Connector 30">
            <a:extLst>
              <a:ext uri="{FF2B5EF4-FFF2-40B4-BE49-F238E27FC236}">
                <a16:creationId xmlns:a16="http://schemas.microsoft.com/office/drawing/2014/main" id="{CA9493FF-DEC5-7249-AB12-2F653AE05C0D}"/>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32" name="Slide Number Placeholder 5">
            <a:extLst>
              <a:ext uri="{FF2B5EF4-FFF2-40B4-BE49-F238E27FC236}">
                <a16:creationId xmlns:a16="http://schemas.microsoft.com/office/drawing/2014/main" id="{0E3F5ED5-C9E9-5C41-BFC8-CD457FBFF5CD}"/>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35" name="Content Placeholder 6">
            <a:extLst>
              <a:ext uri="{FF2B5EF4-FFF2-40B4-BE49-F238E27FC236}">
                <a16:creationId xmlns:a16="http://schemas.microsoft.com/office/drawing/2014/main" id="{60D09C1A-D1A1-074F-8BE4-27B320F32A95}"/>
              </a:ext>
            </a:extLst>
          </p:cNvPr>
          <p:cNvSpPr>
            <a:spLocks noGrp="1"/>
          </p:cNvSpPr>
          <p:nvPr>
            <p:ph sz="quarter" idx="16" hasCustomPrompt="1"/>
          </p:nvPr>
        </p:nvSpPr>
        <p:spPr>
          <a:xfrm>
            <a:off x="6878284" y="1377068"/>
            <a:ext cx="4680000" cy="4516656"/>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8" name="Content Placeholder 2">
            <a:extLst>
              <a:ext uri="{FF2B5EF4-FFF2-40B4-BE49-F238E27FC236}">
                <a16:creationId xmlns:a16="http://schemas.microsoft.com/office/drawing/2014/main" id="{4F751F84-1B01-3B4A-A660-BABBDAA4F001}"/>
              </a:ext>
            </a:extLst>
          </p:cNvPr>
          <p:cNvSpPr>
            <a:spLocks noGrp="1"/>
          </p:cNvSpPr>
          <p:nvPr>
            <p:ph sz="quarter" idx="21" hasCustomPrompt="1"/>
          </p:nvPr>
        </p:nvSpPr>
        <p:spPr>
          <a:xfrm>
            <a:off x="511995" y="1377067"/>
            <a:ext cx="5983189" cy="4516655"/>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52837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py &amp; subhead &amp; small picture">
    <p:spTree>
      <p:nvGrpSpPr>
        <p:cNvPr id="1" name=""/>
        <p:cNvGrpSpPr/>
        <p:nvPr/>
      </p:nvGrpSpPr>
      <p:grpSpPr>
        <a:xfrm>
          <a:off x="0" y="0"/>
          <a:ext cx="0" cy="0"/>
          <a:chOff x="0" y="0"/>
          <a:chExt cx="0" cy="0"/>
        </a:xfrm>
      </p:grpSpPr>
      <p:sp>
        <p:nvSpPr>
          <p:cNvPr id="4" name="Picture Placeholder 3"/>
          <p:cNvSpPr>
            <a:spLocks noGrp="1"/>
          </p:cNvSpPr>
          <p:nvPr>
            <p:ph type="pic" sz="quarter" idx="13" hasCustomPrompt="1"/>
          </p:nvPr>
        </p:nvSpPr>
        <p:spPr>
          <a:xfrm>
            <a:off x="7913718" y="1967181"/>
            <a:ext cx="4278282" cy="2613132"/>
          </a:xfrm>
          <a:prstGeom prst="rect">
            <a:avLst/>
          </a:prstGeom>
        </p:spPr>
        <p:txBody>
          <a:bodyPr/>
          <a:lstStyle>
            <a:lvl1pPr marL="0" indent="0">
              <a:buNone/>
              <a:defRPr sz="1600">
                <a:solidFill>
                  <a:schemeClr val="bg2"/>
                </a:solidFill>
              </a:defRPr>
            </a:lvl1pPr>
          </a:lstStyle>
          <a:p>
            <a:pPr lvl="0"/>
            <a:r>
              <a:rPr lang="en-US"/>
              <a:t>Click picture icon to add an image here. Image can bleed off page…</a:t>
            </a:r>
          </a:p>
        </p:txBody>
      </p:sp>
      <p:pic>
        <p:nvPicPr>
          <p:cNvPr id="16" name="Picture 15">
            <a:extLst>
              <a:ext uri="{FF2B5EF4-FFF2-40B4-BE49-F238E27FC236}">
                <a16:creationId xmlns:a16="http://schemas.microsoft.com/office/drawing/2014/main" id="{36B20B06-7442-5B49-B26D-28E6D9C8ED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1" name="Text Placeholder 5">
            <a:extLst>
              <a:ext uri="{FF2B5EF4-FFF2-40B4-BE49-F238E27FC236}">
                <a16:creationId xmlns:a16="http://schemas.microsoft.com/office/drawing/2014/main" id="{5E198FEC-CF79-3F4B-8F16-28F9BFDD19B8}"/>
              </a:ext>
            </a:extLst>
          </p:cNvPr>
          <p:cNvSpPr>
            <a:spLocks noGrp="1"/>
          </p:cNvSpPr>
          <p:nvPr>
            <p:ph type="body" sz="quarter" idx="14" hasCustomPrompt="1"/>
          </p:nvPr>
        </p:nvSpPr>
        <p:spPr>
          <a:xfrm>
            <a:off x="511994" y="1967181"/>
            <a:ext cx="6828606" cy="424488"/>
          </a:xfrm>
          <a:prstGeom prst="rect">
            <a:avLst/>
          </a:prstGeom>
        </p:spPr>
        <p:txBody>
          <a:bodyPr lIns="0" tIns="0"/>
          <a:lstStyle>
            <a:lvl1pPr marL="0" indent="0">
              <a:buFontTx/>
              <a:buNone/>
              <a:defRPr sz="2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 heading copy</a:t>
            </a:r>
          </a:p>
        </p:txBody>
      </p:sp>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5" name="Content Placeholder 2">
            <a:extLst>
              <a:ext uri="{FF2B5EF4-FFF2-40B4-BE49-F238E27FC236}">
                <a16:creationId xmlns:a16="http://schemas.microsoft.com/office/drawing/2014/main" id="{28828443-BF13-F14C-839C-FA1CE1D092E6}"/>
              </a:ext>
            </a:extLst>
          </p:cNvPr>
          <p:cNvSpPr>
            <a:spLocks noGrp="1"/>
          </p:cNvSpPr>
          <p:nvPr>
            <p:ph sz="quarter" idx="21" hasCustomPrompt="1"/>
          </p:nvPr>
        </p:nvSpPr>
        <p:spPr>
          <a:xfrm>
            <a:off x="511995" y="2671864"/>
            <a:ext cx="6828605" cy="3449536"/>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0841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 bullets &amp; small imag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6B20B06-7442-5B49-B26D-28E6D9C8ED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1" name="Text Placeholder 5">
            <a:extLst>
              <a:ext uri="{FF2B5EF4-FFF2-40B4-BE49-F238E27FC236}">
                <a16:creationId xmlns:a16="http://schemas.microsoft.com/office/drawing/2014/main" id="{5E198FEC-CF79-3F4B-8F16-28F9BFDD19B8}"/>
              </a:ext>
            </a:extLst>
          </p:cNvPr>
          <p:cNvSpPr>
            <a:spLocks noGrp="1"/>
          </p:cNvSpPr>
          <p:nvPr>
            <p:ph type="body" sz="quarter" idx="14" hasCustomPrompt="1"/>
          </p:nvPr>
        </p:nvSpPr>
        <p:spPr>
          <a:xfrm>
            <a:off x="511995" y="1967181"/>
            <a:ext cx="6188062" cy="424488"/>
          </a:xfrm>
          <a:prstGeom prst="rect">
            <a:avLst/>
          </a:prstGeom>
        </p:spPr>
        <p:txBody>
          <a:bodyPr lIns="0" tIns="0"/>
          <a:lstStyle>
            <a:lvl1pPr marL="0" indent="0">
              <a:buFontTx/>
              <a:buNone/>
              <a:defRPr sz="2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 heading copy</a:t>
            </a:r>
          </a:p>
        </p:txBody>
      </p:sp>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9" name="Content Placeholder 6">
            <a:extLst>
              <a:ext uri="{FF2B5EF4-FFF2-40B4-BE49-F238E27FC236}">
                <a16:creationId xmlns:a16="http://schemas.microsoft.com/office/drawing/2014/main" id="{A95E0137-F06E-D545-B9E9-CCFB6D819B43}"/>
              </a:ext>
            </a:extLst>
          </p:cNvPr>
          <p:cNvSpPr>
            <a:spLocks noGrp="1"/>
          </p:cNvSpPr>
          <p:nvPr>
            <p:ph sz="quarter" idx="40" hasCustomPrompt="1"/>
          </p:nvPr>
        </p:nvSpPr>
        <p:spPr>
          <a:xfrm>
            <a:off x="510490" y="3852331"/>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20" name="Content Placeholder 6">
            <a:extLst>
              <a:ext uri="{FF2B5EF4-FFF2-40B4-BE49-F238E27FC236}">
                <a16:creationId xmlns:a16="http://schemas.microsoft.com/office/drawing/2014/main" id="{BFD98036-1D78-8C4C-B235-22217E423143}"/>
              </a:ext>
            </a:extLst>
          </p:cNvPr>
          <p:cNvSpPr>
            <a:spLocks noGrp="1"/>
          </p:cNvSpPr>
          <p:nvPr>
            <p:ph sz="quarter" idx="41" hasCustomPrompt="1"/>
          </p:nvPr>
        </p:nvSpPr>
        <p:spPr>
          <a:xfrm>
            <a:off x="510490" y="5098311"/>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29" name="Content Placeholder 6">
            <a:extLst>
              <a:ext uri="{FF2B5EF4-FFF2-40B4-BE49-F238E27FC236}">
                <a16:creationId xmlns:a16="http://schemas.microsoft.com/office/drawing/2014/main" id="{CDAD65B9-A4A5-624E-9FC4-66D855AD8A97}"/>
              </a:ext>
            </a:extLst>
          </p:cNvPr>
          <p:cNvSpPr>
            <a:spLocks noGrp="1"/>
          </p:cNvSpPr>
          <p:nvPr>
            <p:ph sz="quarter" idx="39" hasCustomPrompt="1"/>
          </p:nvPr>
        </p:nvSpPr>
        <p:spPr>
          <a:xfrm>
            <a:off x="510490" y="2612708"/>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8" name="Picture Placeholder 3">
            <a:extLst>
              <a:ext uri="{FF2B5EF4-FFF2-40B4-BE49-F238E27FC236}">
                <a16:creationId xmlns:a16="http://schemas.microsoft.com/office/drawing/2014/main" id="{737541D1-3D3D-4958-9C5F-6B212BAADC04}"/>
              </a:ext>
            </a:extLst>
          </p:cNvPr>
          <p:cNvSpPr>
            <a:spLocks noGrp="1"/>
          </p:cNvSpPr>
          <p:nvPr>
            <p:ph type="pic" sz="quarter" idx="13" hasCustomPrompt="1"/>
          </p:nvPr>
        </p:nvSpPr>
        <p:spPr>
          <a:xfrm>
            <a:off x="7913718" y="1967181"/>
            <a:ext cx="4278282" cy="2613132"/>
          </a:xfrm>
          <a:prstGeom prst="rect">
            <a:avLst/>
          </a:prstGeom>
        </p:spPr>
        <p:txBody>
          <a:bodyPr/>
          <a:lstStyle>
            <a:lvl1pPr marL="0" indent="0">
              <a:buNone/>
              <a:defRPr sz="1600">
                <a:solidFill>
                  <a:schemeClr val="bg2"/>
                </a:solidFill>
              </a:defRPr>
            </a:lvl1pPr>
          </a:lstStyle>
          <a:p>
            <a:pPr lvl="0"/>
            <a:r>
              <a:rPr lang="en-US"/>
              <a:t>Click picture icon to add an image here. Image can bleed off page…</a:t>
            </a:r>
          </a:p>
        </p:txBody>
      </p:sp>
      <p:sp>
        <p:nvSpPr>
          <p:cNvPr id="30" name="Content Placeholder 2">
            <a:extLst>
              <a:ext uri="{FF2B5EF4-FFF2-40B4-BE49-F238E27FC236}">
                <a16:creationId xmlns:a16="http://schemas.microsoft.com/office/drawing/2014/main" id="{FB3FF9CD-7E1B-FE45-898A-7C9762AA9045}"/>
              </a:ext>
            </a:extLst>
          </p:cNvPr>
          <p:cNvSpPr>
            <a:spLocks noGrp="1"/>
          </p:cNvSpPr>
          <p:nvPr>
            <p:ph sz="quarter" idx="18" hasCustomPrompt="1"/>
          </p:nvPr>
        </p:nvSpPr>
        <p:spPr>
          <a:xfrm>
            <a:off x="1559148" y="2622505"/>
            <a:ext cx="5140909" cy="1014805"/>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32" name="Content Placeholder 2">
            <a:extLst>
              <a:ext uri="{FF2B5EF4-FFF2-40B4-BE49-F238E27FC236}">
                <a16:creationId xmlns:a16="http://schemas.microsoft.com/office/drawing/2014/main" id="{2E78604A-5D09-F142-897D-0637DEE694CD}"/>
              </a:ext>
            </a:extLst>
          </p:cNvPr>
          <p:cNvSpPr>
            <a:spLocks noGrp="1"/>
          </p:cNvSpPr>
          <p:nvPr>
            <p:ph sz="quarter" idx="42" hasCustomPrompt="1"/>
          </p:nvPr>
        </p:nvSpPr>
        <p:spPr>
          <a:xfrm>
            <a:off x="1559148" y="3875572"/>
            <a:ext cx="5140909" cy="1014805"/>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34" name="Content Placeholder 2">
            <a:extLst>
              <a:ext uri="{FF2B5EF4-FFF2-40B4-BE49-F238E27FC236}">
                <a16:creationId xmlns:a16="http://schemas.microsoft.com/office/drawing/2014/main" id="{B7FBDF7E-E2E1-424D-B388-A83B7EB39152}"/>
              </a:ext>
            </a:extLst>
          </p:cNvPr>
          <p:cNvSpPr>
            <a:spLocks noGrp="1"/>
          </p:cNvSpPr>
          <p:nvPr>
            <p:ph sz="quarter" idx="43" hasCustomPrompt="1"/>
          </p:nvPr>
        </p:nvSpPr>
        <p:spPr>
          <a:xfrm>
            <a:off x="1559148" y="5120172"/>
            <a:ext cx="5140909" cy="1014805"/>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49399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 Pictures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8D98E7A-C990-704E-A35D-4C703D914E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4" name="Title 1">
            <a:extLst>
              <a:ext uri="{FF2B5EF4-FFF2-40B4-BE49-F238E27FC236}">
                <a16:creationId xmlns:a16="http://schemas.microsoft.com/office/drawing/2014/main" id="{74D8C6FD-6417-D746-92DE-40B074A98F7C}"/>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5" name="Straight Connector 24">
            <a:extLst>
              <a:ext uri="{FF2B5EF4-FFF2-40B4-BE49-F238E27FC236}">
                <a16:creationId xmlns:a16="http://schemas.microsoft.com/office/drawing/2014/main" id="{F26D7766-B69D-2D44-890D-ECA4F39C812C}"/>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56D2E1E-9655-6A4E-BB99-6AE5BD5C52E4}"/>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7" name="Rectangle 26">
            <a:extLst>
              <a:ext uri="{FF2B5EF4-FFF2-40B4-BE49-F238E27FC236}">
                <a16:creationId xmlns:a16="http://schemas.microsoft.com/office/drawing/2014/main" id="{855E76C7-7006-A54B-AD83-DC74B6F4F243}"/>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8" name="Straight Connector 27">
            <a:extLst>
              <a:ext uri="{FF2B5EF4-FFF2-40B4-BE49-F238E27FC236}">
                <a16:creationId xmlns:a16="http://schemas.microsoft.com/office/drawing/2014/main" id="{2F3FB5EF-ED15-9B44-9ABD-DB5C01E3D5F8}"/>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A274357F-871F-0C43-9DF8-0EC0F6E30AAB}"/>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4" name="Content Placeholder 6">
            <a:extLst>
              <a:ext uri="{FF2B5EF4-FFF2-40B4-BE49-F238E27FC236}">
                <a16:creationId xmlns:a16="http://schemas.microsoft.com/office/drawing/2014/main" id="{13402B4D-D8FC-D243-929C-7D8F357C3D6A}"/>
              </a:ext>
            </a:extLst>
          </p:cNvPr>
          <p:cNvSpPr>
            <a:spLocks noGrp="1"/>
          </p:cNvSpPr>
          <p:nvPr>
            <p:ph sz="quarter" idx="16" hasCustomPrompt="1"/>
          </p:nvPr>
        </p:nvSpPr>
        <p:spPr>
          <a:xfrm>
            <a:off x="6633555" y="1421607"/>
            <a:ext cx="4641079" cy="4516656"/>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8" name="Content Placeholder 6">
            <a:extLst>
              <a:ext uri="{FF2B5EF4-FFF2-40B4-BE49-F238E27FC236}">
                <a16:creationId xmlns:a16="http://schemas.microsoft.com/office/drawing/2014/main" id="{442C74A7-8919-3441-B188-42F43D49BDD7}"/>
              </a:ext>
            </a:extLst>
          </p:cNvPr>
          <p:cNvSpPr>
            <a:spLocks noGrp="1"/>
          </p:cNvSpPr>
          <p:nvPr>
            <p:ph sz="quarter" idx="17" hasCustomPrompt="1"/>
          </p:nvPr>
        </p:nvSpPr>
        <p:spPr>
          <a:xfrm>
            <a:off x="508058" y="1421607"/>
            <a:ext cx="5851178" cy="2129519"/>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21" name="Content Placeholder 6">
            <a:extLst>
              <a:ext uri="{FF2B5EF4-FFF2-40B4-BE49-F238E27FC236}">
                <a16:creationId xmlns:a16="http://schemas.microsoft.com/office/drawing/2014/main" id="{45E91CDA-4F61-7B4E-B972-7F3879632770}"/>
              </a:ext>
            </a:extLst>
          </p:cNvPr>
          <p:cNvSpPr>
            <a:spLocks noGrp="1"/>
          </p:cNvSpPr>
          <p:nvPr>
            <p:ph sz="quarter" idx="18" hasCustomPrompt="1"/>
          </p:nvPr>
        </p:nvSpPr>
        <p:spPr>
          <a:xfrm>
            <a:off x="508058" y="3860007"/>
            <a:ext cx="5851178" cy="2129519"/>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Tree>
    <p:extLst>
      <p:ext uri="{BB962C8B-B14F-4D97-AF65-F5344CB8AC3E}">
        <p14:creationId xmlns:p14="http://schemas.microsoft.com/office/powerpoint/2010/main" val="27931811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C733E1A-D4C5-8E48-BF3E-7F167E7546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1" name="Title 1">
            <a:extLst>
              <a:ext uri="{FF2B5EF4-FFF2-40B4-BE49-F238E27FC236}">
                <a16:creationId xmlns:a16="http://schemas.microsoft.com/office/drawing/2014/main" id="{6CFF5138-B47A-4E4B-B815-CD9A6F83C192}"/>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2" name="Straight Connector 21">
            <a:extLst>
              <a:ext uri="{FF2B5EF4-FFF2-40B4-BE49-F238E27FC236}">
                <a16:creationId xmlns:a16="http://schemas.microsoft.com/office/drawing/2014/main" id="{E72C8DB3-610D-2C42-8264-6AA13A730121}"/>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958AB7D-32D3-A44F-BC4C-22A995CE95A2}"/>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4" name="Rectangle 23">
            <a:extLst>
              <a:ext uri="{FF2B5EF4-FFF2-40B4-BE49-F238E27FC236}">
                <a16:creationId xmlns:a16="http://schemas.microsoft.com/office/drawing/2014/main" id="{A4F7C6CE-C6ED-9D4B-9B90-324091EBEE29}"/>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5" name="Straight Connector 24">
            <a:extLst>
              <a:ext uri="{FF2B5EF4-FFF2-40B4-BE49-F238E27FC236}">
                <a16:creationId xmlns:a16="http://schemas.microsoft.com/office/drawing/2014/main" id="{7F2A2E45-EF52-8A4E-A43E-883C50E592AA}"/>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6" name="Slide Number Placeholder 5">
            <a:extLst>
              <a:ext uri="{FF2B5EF4-FFF2-40B4-BE49-F238E27FC236}">
                <a16:creationId xmlns:a16="http://schemas.microsoft.com/office/drawing/2014/main" id="{A57C9A35-F058-D449-B279-0400955BF011}"/>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1" name="Content Placeholder 6">
            <a:extLst>
              <a:ext uri="{FF2B5EF4-FFF2-40B4-BE49-F238E27FC236}">
                <a16:creationId xmlns:a16="http://schemas.microsoft.com/office/drawing/2014/main" id="{028C1A96-7DBD-C249-9C41-B60372EC4074}"/>
              </a:ext>
            </a:extLst>
          </p:cNvPr>
          <p:cNvSpPr>
            <a:spLocks noGrp="1"/>
          </p:cNvSpPr>
          <p:nvPr>
            <p:ph sz="quarter" idx="16" hasCustomPrompt="1"/>
          </p:nvPr>
        </p:nvSpPr>
        <p:spPr>
          <a:xfrm>
            <a:off x="511994" y="1421607"/>
            <a:ext cx="11169429" cy="4516656"/>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Tree>
    <p:extLst>
      <p:ext uri="{BB962C8B-B14F-4D97-AF65-F5344CB8AC3E}">
        <p14:creationId xmlns:p14="http://schemas.microsoft.com/office/powerpoint/2010/main" val="38902122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 Graphs Slid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1995" y="1400682"/>
            <a:ext cx="861689" cy="263500"/>
          </a:xfrm>
          <a:prstGeom prst="rect">
            <a:avLst/>
          </a:prstGeom>
        </p:spPr>
        <p:txBody>
          <a:bodyPr/>
          <a:lstStyle>
            <a:lvl1pPr marL="0" indent="0">
              <a:buNone/>
              <a:defRPr sz="1333" b="1">
                <a:solidFill>
                  <a:srgbClr val="FF7900"/>
                </a:solidFill>
              </a:defRPr>
            </a:lvl1pPr>
            <a:lvl2pPr>
              <a:defRPr sz="1333"/>
            </a:lvl2pPr>
            <a:lvl3pPr>
              <a:defRPr sz="1333"/>
            </a:lvl3pPr>
            <a:lvl4pPr>
              <a:defRPr sz="1333"/>
            </a:lvl4pPr>
            <a:lvl5pPr>
              <a:defRPr sz="1333"/>
            </a:lvl5pPr>
          </a:lstStyle>
          <a:p>
            <a:pPr lvl="0"/>
            <a:r>
              <a:rPr lang="en-GB"/>
              <a:t>Fig.00</a:t>
            </a:r>
          </a:p>
        </p:txBody>
      </p:sp>
      <p:sp>
        <p:nvSpPr>
          <p:cNvPr id="13" name="Text Placeholder 8"/>
          <p:cNvSpPr>
            <a:spLocks noGrp="1"/>
          </p:cNvSpPr>
          <p:nvPr>
            <p:ph type="body" sz="quarter" idx="14" hasCustomPrompt="1"/>
          </p:nvPr>
        </p:nvSpPr>
        <p:spPr>
          <a:xfrm>
            <a:off x="1229155" y="1400682"/>
            <a:ext cx="3552493" cy="263500"/>
          </a:xfrm>
          <a:prstGeom prst="rect">
            <a:avLst/>
          </a:prstGeom>
        </p:spPr>
        <p:txBody>
          <a:bodyPr/>
          <a:lstStyle>
            <a:lvl1pPr marL="0" indent="0">
              <a:buNone/>
              <a:defRPr sz="1333" b="0" i="0">
                <a:solidFill>
                  <a:srgbClr val="4D4D4D"/>
                </a:solidFill>
              </a:defRPr>
            </a:lvl1pPr>
            <a:lvl2pPr>
              <a:defRPr sz="1333"/>
            </a:lvl2pPr>
            <a:lvl3pPr>
              <a:defRPr sz="1333"/>
            </a:lvl3pPr>
            <a:lvl4pPr>
              <a:defRPr sz="1333"/>
            </a:lvl4pPr>
            <a:lvl5pPr>
              <a:defRPr sz="1333"/>
            </a:lvl5pPr>
          </a:lstStyle>
          <a:p>
            <a:pPr lvl="0"/>
            <a:r>
              <a:rPr lang="en-GB"/>
              <a:t>Click to edit graph title</a:t>
            </a:r>
          </a:p>
        </p:txBody>
      </p:sp>
      <p:sp>
        <p:nvSpPr>
          <p:cNvPr id="14" name="Text Placeholder 8"/>
          <p:cNvSpPr>
            <a:spLocks noGrp="1"/>
          </p:cNvSpPr>
          <p:nvPr>
            <p:ph type="body" sz="quarter" idx="15" hasCustomPrompt="1"/>
          </p:nvPr>
        </p:nvSpPr>
        <p:spPr>
          <a:xfrm>
            <a:off x="6015127" y="1400682"/>
            <a:ext cx="861689" cy="263500"/>
          </a:xfrm>
          <a:prstGeom prst="rect">
            <a:avLst/>
          </a:prstGeom>
        </p:spPr>
        <p:txBody>
          <a:bodyPr/>
          <a:lstStyle>
            <a:lvl1pPr marL="0" indent="0">
              <a:buNone/>
              <a:defRPr sz="1333" b="1">
                <a:solidFill>
                  <a:srgbClr val="FF7900"/>
                </a:solidFill>
              </a:defRPr>
            </a:lvl1pPr>
            <a:lvl2pPr>
              <a:defRPr sz="1333"/>
            </a:lvl2pPr>
            <a:lvl3pPr>
              <a:defRPr sz="1333"/>
            </a:lvl3pPr>
            <a:lvl4pPr>
              <a:defRPr sz="1333"/>
            </a:lvl4pPr>
            <a:lvl5pPr>
              <a:defRPr sz="1333"/>
            </a:lvl5pPr>
          </a:lstStyle>
          <a:p>
            <a:pPr lvl="0"/>
            <a:r>
              <a:rPr lang="en-GB"/>
              <a:t>Fig.00</a:t>
            </a:r>
          </a:p>
        </p:txBody>
      </p:sp>
      <p:sp>
        <p:nvSpPr>
          <p:cNvPr id="15" name="Text Placeholder 8"/>
          <p:cNvSpPr>
            <a:spLocks noGrp="1"/>
          </p:cNvSpPr>
          <p:nvPr>
            <p:ph type="body" sz="quarter" idx="16" hasCustomPrompt="1"/>
          </p:nvPr>
        </p:nvSpPr>
        <p:spPr>
          <a:xfrm>
            <a:off x="6732288" y="1400682"/>
            <a:ext cx="3552493" cy="263500"/>
          </a:xfrm>
          <a:prstGeom prst="rect">
            <a:avLst/>
          </a:prstGeom>
        </p:spPr>
        <p:txBody>
          <a:bodyPr/>
          <a:lstStyle>
            <a:lvl1pPr marL="0" indent="0">
              <a:buNone/>
              <a:defRPr sz="1333" b="0" i="0">
                <a:solidFill>
                  <a:srgbClr val="4D4D4D"/>
                </a:solidFill>
              </a:defRPr>
            </a:lvl1pPr>
            <a:lvl2pPr>
              <a:defRPr sz="1333"/>
            </a:lvl2pPr>
            <a:lvl3pPr>
              <a:defRPr sz="1333"/>
            </a:lvl3pPr>
            <a:lvl4pPr>
              <a:defRPr sz="1333"/>
            </a:lvl4pPr>
            <a:lvl5pPr>
              <a:defRPr sz="1333"/>
            </a:lvl5pPr>
          </a:lstStyle>
          <a:p>
            <a:pPr lvl="0"/>
            <a:r>
              <a:rPr lang="en-GB"/>
              <a:t>Click to edit graph title</a:t>
            </a:r>
          </a:p>
        </p:txBody>
      </p:sp>
      <p:sp>
        <p:nvSpPr>
          <p:cNvPr id="17" name="Chart Placeholder 16"/>
          <p:cNvSpPr>
            <a:spLocks noGrp="1"/>
          </p:cNvSpPr>
          <p:nvPr>
            <p:ph type="chart" sz="quarter" idx="17" hasCustomPrompt="1"/>
          </p:nvPr>
        </p:nvSpPr>
        <p:spPr>
          <a:xfrm>
            <a:off x="511995" y="1797637"/>
            <a:ext cx="4910667" cy="4168882"/>
          </a:xfrm>
          <a:prstGeom prst="rect">
            <a:avLst/>
          </a:prstGeom>
        </p:spPr>
        <p:txBody>
          <a:bodyPr/>
          <a:lstStyle>
            <a:lvl1pPr marL="0" indent="0">
              <a:buNone/>
              <a:defRPr sz="2133">
                <a:solidFill>
                  <a:srgbClr val="4D4D4D"/>
                </a:solidFill>
              </a:defRPr>
            </a:lvl1pPr>
          </a:lstStyle>
          <a:p>
            <a:r>
              <a:rPr lang="en-GB" sz="2133"/>
              <a:t>Click to add graph</a:t>
            </a:r>
            <a:endParaRPr lang="en-GB"/>
          </a:p>
        </p:txBody>
      </p:sp>
      <p:sp>
        <p:nvSpPr>
          <p:cNvPr id="18" name="Chart Placeholder 16"/>
          <p:cNvSpPr>
            <a:spLocks noGrp="1"/>
          </p:cNvSpPr>
          <p:nvPr>
            <p:ph type="chart" sz="quarter" idx="18" hasCustomPrompt="1"/>
          </p:nvPr>
        </p:nvSpPr>
        <p:spPr>
          <a:xfrm>
            <a:off x="6015127" y="1797478"/>
            <a:ext cx="4910667" cy="4169041"/>
          </a:xfrm>
          <a:prstGeom prst="rect">
            <a:avLst/>
          </a:prstGeom>
        </p:spPr>
        <p:txBody>
          <a:bodyPr/>
          <a:lstStyle>
            <a:lvl1pPr marL="0" indent="0">
              <a:buNone/>
              <a:defRPr sz="1800">
                <a:solidFill>
                  <a:srgbClr val="4D4D4D"/>
                </a:solidFill>
              </a:defRPr>
            </a:lvl1pPr>
          </a:lstStyle>
          <a:p>
            <a:r>
              <a:rPr lang="en-GB" sz="2133"/>
              <a:t>Click to add graph</a:t>
            </a:r>
            <a:endParaRPr lang="en-GB"/>
          </a:p>
        </p:txBody>
      </p:sp>
      <p:pic>
        <p:nvPicPr>
          <p:cNvPr id="27" name="Picture 26">
            <a:extLst>
              <a:ext uri="{FF2B5EF4-FFF2-40B4-BE49-F238E27FC236}">
                <a16:creationId xmlns:a16="http://schemas.microsoft.com/office/drawing/2014/main" id="{6CA0907F-A484-8842-B1A7-E8FDC8007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8" name="Title 1">
            <a:extLst>
              <a:ext uri="{FF2B5EF4-FFF2-40B4-BE49-F238E27FC236}">
                <a16:creationId xmlns:a16="http://schemas.microsoft.com/office/drawing/2014/main" id="{8DDE76CB-6A0B-2F4D-9554-35CFD8E128BE}"/>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9" name="Straight Connector 28">
            <a:extLst>
              <a:ext uri="{FF2B5EF4-FFF2-40B4-BE49-F238E27FC236}">
                <a16:creationId xmlns:a16="http://schemas.microsoft.com/office/drawing/2014/main" id="{173EB608-B622-2D43-8C3F-7BB6D8AE5901}"/>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47D8D80-6519-9744-8868-95234C7FE4A0}"/>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31" name="Rectangle 30">
            <a:extLst>
              <a:ext uri="{FF2B5EF4-FFF2-40B4-BE49-F238E27FC236}">
                <a16:creationId xmlns:a16="http://schemas.microsoft.com/office/drawing/2014/main" id="{A8FCE8B8-D298-1D49-BD91-577E0910132A}"/>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32" name="Straight Connector 31">
            <a:extLst>
              <a:ext uri="{FF2B5EF4-FFF2-40B4-BE49-F238E27FC236}">
                <a16:creationId xmlns:a16="http://schemas.microsoft.com/office/drawing/2014/main" id="{2B15835D-DBB4-A048-8C16-B6B3507ED250}"/>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33" name="Slide Number Placeholder 5">
            <a:extLst>
              <a:ext uri="{FF2B5EF4-FFF2-40B4-BE49-F238E27FC236}">
                <a16:creationId xmlns:a16="http://schemas.microsoft.com/office/drawing/2014/main" id="{DB051CA9-5DC1-0844-A5C3-3FEE2D84495D}"/>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Tree>
    <p:extLst>
      <p:ext uri="{BB962C8B-B14F-4D97-AF65-F5344CB8AC3E}">
        <p14:creationId xmlns:p14="http://schemas.microsoft.com/office/powerpoint/2010/main" val="2783244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py &amp; Graph Slide">
    <p:spTree>
      <p:nvGrpSpPr>
        <p:cNvPr id="1" name=""/>
        <p:cNvGrpSpPr/>
        <p:nvPr/>
      </p:nvGrpSpPr>
      <p:grpSpPr>
        <a:xfrm>
          <a:off x="0" y="0"/>
          <a:ext cx="0" cy="0"/>
          <a:chOff x="0" y="0"/>
          <a:chExt cx="0" cy="0"/>
        </a:xfrm>
      </p:grpSpPr>
      <p:sp>
        <p:nvSpPr>
          <p:cNvPr id="3" name="Chart Placeholder 2"/>
          <p:cNvSpPr>
            <a:spLocks noGrp="1"/>
          </p:cNvSpPr>
          <p:nvPr>
            <p:ph type="chart" sz="quarter" idx="13" hasCustomPrompt="1"/>
          </p:nvPr>
        </p:nvSpPr>
        <p:spPr>
          <a:xfrm>
            <a:off x="5327893" y="1393693"/>
            <a:ext cx="5877663" cy="4603013"/>
          </a:xfrm>
          <a:prstGeom prst="rect">
            <a:avLst/>
          </a:prstGeom>
        </p:spPr>
        <p:txBody>
          <a:bodyPr/>
          <a:lstStyle>
            <a:lvl1pPr marL="0" indent="0">
              <a:buNone/>
              <a:defRPr sz="2600">
                <a:solidFill>
                  <a:schemeClr val="bg2"/>
                </a:solidFill>
              </a:defRPr>
            </a:lvl1pPr>
          </a:lstStyle>
          <a:p>
            <a:r>
              <a:rPr lang="en-GB"/>
              <a:t>Click to add graph</a:t>
            </a:r>
          </a:p>
        </p:txBody>
      </p:sp>
      <p:pic>
        <p:nvPicPr>
          <p:cNvPr id="21" name="Picture 20">
            <a:extLst>
              <a:ext uri="{FF2B5EF4-FFF2-40B4-BE49-F238E27FC236}">
                <a16:creationId xmlns:a16="http://schemas.microsoft.com/office/drawing/2014/main" id="{19716B73-42A2-F749-8E66-96BD6AA6C1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2" name="Title 1">
            <a:extLst>
              <a:ext uri="{FF2B5EF4-FFF2-40B4-BE49-F238E27FC236}">
                <a16:creationId xmlns:a16="http://schemas.microsoft.com/office/drawing/2014/main" id="{EC16D03B-C605-FB42-BE21-42ABE1DDF272}"/>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3" name="Straight Connector 22">
            <a:extLst>
              <a:ext uri="{FF2B5EF4-FFF2-40B4-BE49-F238E27FC236}">
                <a16:creationId xmlns:a16="http://schemas.microsoft.com/office/drawing/2014/main" id="{EE3F19C6-C340-AA4A-8BAF-B548A8CD9974}"/>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61289A-2AF6-A242-BA89-AD3266F3741A}"/>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FA53958A-A99E-944F-8E5F-FB51CB7BC370}"/>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A145CB65-9764-A146-8FAA-02AF71513A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F1D301F-6F36-3C47-B868-05E327B049F3}"/>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2" name="Content Placeholder 2">
            <a:extLst>
              <a:ext uri="{FF2B5EF4-FFF2-40B4-BE49-F238E27FC236}">
                <a16:creationId xmlns:a16="http://schemas.microsoft.com/office/drawing/2014/main" id="{D3A98BAD-C038-AD46-9632-488CEE5B482B}"/>
              </a:ext>
            </a:extLst>
          </p:cNvPr>
          <p:cNvSpPr>
            <a:spLocks noGrp="1"/>
          </p:cNvSpPr>
          <p:nvPr>
            <p:ph sz="quarter" idx="21" hasCustomPrompt="1"/>
          </p:nvPr>
        </p:nvSpPr>
        <p:spPr>
          <a:xfrm>
            <a:off x="511995" y="1393693"/>
            <a:ext cx="4528462" cy="4603013"/>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99149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iagram Slide">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BA66662-65E6-3A45-8B14-04993E9E71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7" name="Title 1">
            <a:extLst>
              <a:ext uri="{FF2B5EF4-FFF2-40B4-BE49-F238E27FC236}">
                <a16:creationId xmlns:a16="http://schemas.microsoft.com/office/drawing/2014/main" id="{F2C237E1-E391-A447-815B-163597943FAF}"/>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8" name="Straight Connector 27">
            <a:extLst>
              <a:ext uri="{FF2B5EF4-FFF2-40B4-BE49-F238E27FC236}">
                <a16:creationId xmlns:a16="http://schemas.microsoft.com/office/drawing/2014/main" id="{FF1CBFC2-3CAF-6341-905C-AFA022639869}"/>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C952213-388B-354D-9BD4-92987BDAF853}"/>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30" name="Rectangle 29">
            <a:extLst>
              <a:ext uri="{FF2B5EF4-FFF2-40B4-BE49-F238E27FC236}">
                <a16:creationId xmlns:a16="http://schemas.microsoft.com/office/drawing/2014/main" id="{146DC5C2-21F9-984A-8E80-DFDAA66E29EF}"/>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31" name="Straight Connector 30">
            <a:extLst>
              <a:ext uri="{FF2B5EF4-FFF2-40B4-BE49-F238E27FC236}">
                <a16:creationId xmlns:a16="http://schemas.microsoft.com/office/drawing/2014/main" id="{4870A626-A92D-1A40-B9E6-AC69BCF5CF11}"/>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32" name="Slide Number Placeholder 5">
            <a:extLst>
              <a:ext uri="{FF2B5EF4-FFF2-40B4-BE49-F238E27FC236}">
                <a16:creationId xmlns:a16="http://schemas.microsoft.com/office/drawing/2014/main" id="{FDB27289-FC84-DC4D-AF92-3188511CE8B1}"/>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34" name="SmartArt Placeholder 2">
            <a:extLst>
              <a:ext uri="{FF2B5EF4-FFF2-40B4-BE49-F238E27FC236}">
                <a16:creationId xmlns:a16="http://schemas.microsoft.com/office/drawing/2014/main" id="{271D3DAE-9261-3F49-BD52-FA707E81E354}"/>
              </a:ext>
            </a:extLst>
          </p:cNvPr>
          <p:cNvSpPr>
            <a:spLocks noGrp="1"/>
          </p:cNvSpPr>
          <p:nvPr>
            <p:ph type="dgm" sz="quarter" idx="13" hasCustomPrompt="1"/>
          </p:nvPr>
        </p:nvSpPr>
        <p:spPr>
          <a:xfrm>
            <a:off x="511995" y="1413684"/>
            <a:ext cx="11161117" cy="4462800"/>
          </a:xfrm>
          <a:prstGeom prst="rect">
            <a:avLst/>
          </a:prstGeom>
        </p:spPr>
        <p:txBody>
          <a:bodyPr/>
          <a:lstStyle>
            <a:lvl1pPr marL="0" marR="0" indent="0" algn="l" defTabSz="1219170" rtl="0" eaLnBrk="1" fontAlgn="auto" latinLnBrk="0" hangingPunct="1">
              <a:lnSpc>
                <a:spcPct val="100000"/>
              </a:lnSpc>
              <a:spcBef>
                <a:spcPct val="20000"/>
              </a:spcBef>
              <a:spcAft>
                <a:spcPts val="0"/>
              </a:spcAft>
              <a:buClrTx/>
              <a:buSzTx/>
              <a:buFont typeface="Arial" pitchFamily="34" charset="0"/>
              <a:buNone/>
              <a:tabLst/>
              <a:defRPr sz="2600">
                <a:solidFill>
                  <a:schemeClr val="bg2"/>
                </a:solidFill>
              </a:defRPr>
            </a:lvl1pPr>
          </a:lstStyle>
          <a:p>
            <a:r>
              <a:rPr lang="en-GB"/>
              <a:t>Click to add diagram</a:t>
            </a:r>
          </a:p>
          <a:p>
            <a:endParaRPr lang="en-GB"/>
          </a:p>
        </p:txBody>
      </p:sp>
    </p:spTree>
    <p:extLst>
      <p:ext uri="{BB962C8B-B14F-4D97-AF65-F5344CB8AC3E}">
        <p14:creationId xmlns:p14="http://schemas.microsoft.com/office/powerpoint/2010/main" val="23642979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Grey side curve &amp; 3 bullets">
    <p:bg>
      <p:bgPr>
        <a:gradFill>
          <a:gsLst>
            <a:gs pos="0">
              <a:schemeClr val="bg1">
                <a:lumMod val="100000"/>
              </a:schemeClr>
            </a:gs>
            <a:gs pos="68000">
              <a:srgbClr val="CBCBCB"/>
            </a:gs>
          </a:gsLst>
          <a:lin ang="540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3A4163-1308-984A-B204-907D91C939BA}"/>
              </a:ext>
            </a:extLst>
          </p:cNvPr>
          <p:cNvGrpSpPr/>
          <p:nvPr userDrawn="1"/>
        </p:nvGrpSpPr>
        <p:grpSpPr>
          <a:xfrm>
            <a:off x="0" y="0"/>
            <a:ext cx="10908267" cy="6858000"/>
            <a:chOff x="0" y="0"/>
            <a:chExt cx="10908267" cy="6858000"/>
          </a:xfrm>
        </p:grpSpPr>
        <p:pic>
          <p:nvPicPr>
            <p:cNvPr id="20" name="Picture 19">
              <a:extLst>
                <a:ext uri="{FF2B5EF4-FFF2-40B4-BE49-F238E27FC236}">
                  <a16:creationId xmlns:a16="http://schemas.microsoft.com/office/drawing/2014/main" id="{22192ADA-52B1-4E49-A0A6-54B0BEE2DD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2067" y="0"/>
              <a:ext cx="10236200" cy="6858000"/>
            </a:xfrm>
            <a:prstGeom prst="rect">
              <a:avLst/>
            </a:prstGeom>
          </p:spPr>
        </p:pic>
        <p:sp>
          <p:nvSpPr>
            <p:cNvPr id="9" name="Rectangle 8">
              <a:extLst>
                <a:ext uri="{FF2B5EF4-FFF2-40B4-BE49-F238E27FC236}">
                  <a16:creationId xmlns:a16="http://schemas.microsoft.com/office/drawing/2014/main" id="{E74D10B7-8D8A-CD4F-87D3-FFBADCF9646A}"/>
                </a:ext>
              </a:extLst>
            </p:cNvPr>
            <p:cNvSpPr/>
            <p:nvPr userDrawn="1"/>
          </p:nvSpPr>
          <p:spPr>
            <a:xfrm>
              <a:off x="0" y="0"/>
              <a:ext cx="1330036"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36491C3E-1547-F34D-A917-6347824F9886}"/>
              </a:ext>
            </a:extLst>
          </p:cNvPr>
          <p:cNvSpPr/>
          <p:nvPr userDrawn="1"/>
        </p:nvSpPr>
        <p:spPr>
          <a:xfrm>
            <a:off x="10533645" y="1416706"/>
            <a:ext cx="414761" cy="414761"/>
          </a:xfrm>
          <a:prstGeom prst="ellipse">
            <a:avLst/>
          </a:prstGeom>
          <a:solidFill>
            <a:schemeClr val="bg1"/>
          </a:solidFill>
          <a:ln w="50800">
            <a:solidFill>
              <a:srgbClr val="FF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E6587BA-06D6-AE45-BD4B-53D002D40B89}"/>
              </a:ext>
            </a:extLst>
          </p:cNvPr>
          <p:cNvSpPr/>
          <p:nvPr userDrawn="1"/>
        </p:nvSpPr>
        <p:spPr>
          <a:xfrm>
            <a:off x="10673542" y="3223391"/>
            <a:ext cx="414761" cy="414761"/>
          </a:xfrm>
          <a:prstGeom prst="ellipse">
            <a:avLst/>
          </a:prstGeom>
          <a:solidFill>
            <a:schemeClr val="bg1"/>
          </a:solidFill>
          <a:ln w="50800">
            <a:solidFill>
              <a:srgbClr val="FF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79807FA-CBA2-1F49-926A-09C16F0620DE}"/>
              </a:ext>
            </a:extLst>
          </p:cNvPr>
          <p:cNvSpPr/>
          <p:nvPr userDrawn="1"/>
        </p:nvSpPr>
        <p:spPr>
          <a:xfrm>
            <a:off x="10583524" y="5030075"/>
            <a:ext cx="414761" cy="414761"/>
          </a:xfrm>
          <a:prstGeom prst="ellipse">
            <a:avLst/>
          </a:prstGeom>
          <a:solidFill>
            <a:schemeClr val="bg1"/>
          </a:solidFill>
          <a:ln w="50800">
            <a:solidFill>
              <a:srgbClr val="FF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5">
            <a:extLst>
              <a:ext uri="{FF2B5EF4-FFF2-40B4-BE49-F238E27FC236}">
                <a16:creationId xmlns:a16="http://schemas.microsoft.com/office/drawing/2014/main" id="{9CBDFDD0-81B8-6943-8A49-47B1E9A4C713}"/>
              </a:ext>
            </a:extLst>
          </p:cNvPr>
          <p:cNvSpPr>
            <a:spLocks noGrp="1"/>
          </p:cNvSpPr>
          <p:nvPr>
            <p:ph type="body" sz="quarter" idx="16" hasCustomPrompt="1"/>
          </p:nvPr>
        </p:nvSpPr>
        <p:spPr>
          <a:xfrm>
            <a:off x="5989261" y="1714871"/>
            <a:ext cx="4242885" cy="972268"/>
          </a:xfrm>
          <a:prstGeom prst="rect">
            <a:avLst/>
          </a:prstGeom>
        </p:spPr>
        <p:txBody>
          <a:bodyPr lIns="0" tIns="0"/>
          <a:lstStyle>
            <a:lvl1pPr marL="0" indent="0" algn="r">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35" name="Text Placeholder 5">
            <a:extLst>
              <a:ext uri="{FF2B5EF4-FFF2-40B4-BE49-F238E27FC236}">
                <a16:creationId xmlns:a16="http://schemas.microsoft.com/office/drawing/2014/main" id="{B5D89C29-E2E4-8940-B61D-66CE9F6E8280}"/>
              </a:ext>
            </a:extLst>
          </p:cNvPr>
          <p:cNvSpPr>
            <a:spLocks noGrp="1"/>
          </p:cNvSpPr>
          <p:nvPr>
            <p:ph type="body" sz="quarter" idx="17" hasCustomPrompt="1"/>
          </p:nvPr>
        </p:nvSpPr>
        <p:spPr>
          <a:xfrm>
            <a:off x="5989260" y="1368892"/>
            <a:ext cx="4242885" cy="320100"/>
          </a:xfrm>
          <a:prstGeom prst="rect">
            <a:avLst/>
          </a:prstGeom>
        </p:spPr>
        <p:txBody>
          <a:bodyPr lIns="0" tIns="0"/>
          <a:lstStyle>
            <a:lvl1pPr marL="0" indent="0" algn="r">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8607067"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pic>
        <p:nvPicPr>
          <p:cNvPr id="18" name="Picture 17">
            <a:extLst>
              <a:ext uri="{FF2B5EF4-FFF2-40B4-BE49-F238E27FC236}">
                <a16:creationId xmlns:a16="http://schemas.microsoft.com/office/drawing/2014/main" id="{AB612CD6-8AF3-CA41-8792-D74E8A3045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42" name="Text Placeholder 5">
            <a:extLst>
              <a:ext uri="{FF2B5EF4-FFF2-40B4-BE49-F238E27FC236}">
                <a16:creationId xmlns:a16="http://schemas.microsoft.com/office/drawing/2014/main" id="{056AE443-2651-304C-A0E7-5860697BEB7D}"/>
              </a:ext>
            </a:extLst>
          </p:cNvPr>
          <p:cNvSpPr>
            <a:spLocks noGrp="1"/>
          </p:cNvSpPr>
          <p:nvPr>
            <p:ph type="body" sz="quarter" idx="18" hasCustomPrompt="1"/>
          </p:nvPr>
        </p:nvSpPr>
        <p:spPr>
          <a:xfrm>
            <a:off x="5989260" y="3543671"/>
            <a:ext cx="4399409" cy="972268"/>
          </a:xfrm>
          <a:prstGeom prst="rect">
            <a:avLst/>
          </a:prstGeom>
        </p:spPr>
        <p:txBody>
          <a:bodyPr lIns="0" tIns="0"/>
          <a:lstStyle>
            <a:lvl1pPr marL="0" indent="0" algn="r">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3" name="Text Placeholder 5">
            <a:extLst>
              <a:ext uri="{FF2B5EF4-FFF2-40B4-BE49-F238E27FC236}">
                <a16:creationId xmlns:a16="http://schemas.microsoft.com/office/drawing/2014/main" id="{22B816E4-09D1-F145-B3FC-389127A31DF5}"/>
              </a:ext>
            </a:extLst>
          </p:cNvPr>
          <p:cNvSpPr>
            <a:spLocks noGrp="1"/>
          </p:cNvSpPr>
          <p:nvPr>
            <p:ph type="body" sz="quarter" idx="19" hasCustomPrompt="1"/>
          </p:nvPr>
        </p:nvSpPr>
        <p:spPr>
          <a:xfrm>
            <a:off x="5989261" y="3197692"/>
            <a:ext cx="4399408" cy="320100"/>
          </a:xfrm>
          <a:prstGeom prst="rect">
            <a:avLst/>
          </a:prstGeom>
        </p:spPr>
        <p:txBody>
          <a:bodyPr lIns="0" tIns="0"/>
          <a:lstStyle>
            <a:lvl1pPr marL="0" indent="0" algn="r">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44" name="Text Placeholder 5">
            <a:extLst>
              <a:ext uri="{FF2B5EF4-FFF2-40B4-BE49-F238E27FC236}">
                <a16:creationId xmlns:a16="http://schemas.microsoft.com/office/drawing/2014/main" id="{38F9D7AD-952B-BC4B-88B9-961D1D674A02}"/>
              </a:ext>
            </a:extLst>
          </p:cNvPr>
          <p:cNvSpPr>
            <a:spLocks noGrp="1"/>
          </p:cNvSpPr>
          <p:nvPr>
            <p:ph type="body" sz="quarter" idx="20" hasCustomPrompt="1"/>
          </p:nvPr>
        </p:nvSpPr>
        <p:spPr>
          <a:xfrm>
            <a:off x="5989261" y="5331220"/>
            <a:ext cx="4242885" cy="972268"/>
          </a:xfrm>
          <a:prstGeom prst="rect">
            <a:avLst/>
          </a:prstGeom>
        </p:spPr>
        <p:txBody>
          <a:bodyPr lIns="0" tIns="0"/>
          <a:lstStyle>
            <a:lvl1pPr marL="0" indent="0" algn="r">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5" name="Text Placeholder 5">
            <a:extLst>
              <a:ext uri="{FF2B5EF4-FFF2-40B4-BE49-F238E27FC236}">
                <a16:creationId xmlns:a16="http://schemas.microsoft.com/office/drawing/2014/main" id="{9EBDCCC5-AB98-7C45-A27B-BCD7DB51C7C0}"/>
              </a:ext>
            </a:extLst>
          </p:cNvPr>
          <p:cNvSpPr>
            <a:spLocks noGrp="1"/>
          </p:cNvSpPr>
          <p:nvPr>
            <p:ph type="body" sz="quarter" idx="21" hasCustomPrompt="1"/>
          </p:nvPr>
        </p:nvSpPr>
        <p:spPr>
          <a:xfrm>
            <a:off x="5989260" y="4976615"/>
            <a:ext cx="4242885" cy="320100"/>
          </a:xfrm>
          <a:prstGeom prst="rect">
            <a:avLst/>
          </a:prstGeom>
        </p:spPr>
        <p:txBody>
          <a:bodyPr lIns="0" tIns="0"/>
          <a:lstStyle>
            <a:lvl1pPr marL="0" indent="0" algn="r">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22" name="Content Placeholder 2">
            <a:extLst>
              <a:ext uri="{FF2B5EF4-FFF2-40B4-BE49-F238E27FC236}">
                <a16:creationId xmlns:a16="http://schemas.microsoft.com/office/drawing/2014/main" id="{84E7306D-35E5-3640-80FC-0BE1E6654174}"/>
              </a:ext>
            </a:extLst>
          </p:cNvPr>
          <p:cNvSpPr>
            <a:spLocks noGrp="1"/>
          </p:cNvSpPr>
          <p:nvPr>
            <p:ph sz="quarter" idx="24" hasCustomPrompt="1"/>
          </p:nvPr>
        </p:nvSpPr>
        <p:spPr>
          <a:xfrm>
            <a:off x="511995" y="1868883"/>
            <a:ext cx="4521851" cy="4463909"/>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38662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Grey side curve &amp; picture">
    <p:bg>
      <p:bgPr>
        <a:gradFill>
          <a:gsLst>
            <a:gs pos="0">
              <a:schemeClr val="bg1">
                <a:lumMod val="100000"/>
              </a:schemeClr>
            </a:gs>
            <a:gs pos="68000">
              <a:srgbClr val="CBCBCB"/>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A0B28-31E5-BE44-A600-38C5616CD1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236200" cy="6858000"/>
          </a:xfrm>
          <a:prstGeom prst="rect">
            <a:avLst/>
          </a:prstGeom>
        </p:spPr>
      </p:pic>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8607067"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pic>
        <p:nvPicPr>
          <p:cNvPr id="18" name="Picture 17">
            <a:extLst>
              <a:ext uri="{FF2B5EF4-FFF2-40B4-BE49-F238E27FC236}">
                <a16:creationId xmlns:a16="http://schemas.microsoft.com/office/drawing/2014/main" id="{AB612CD6-8AF3-CA41-8792-D74E8A3045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3" name="Content Placeholder 6">
            <a:extLst>
              <a:ext uri="{FF2B5EF4-FFF2-40B4-BE49-F238E27FC236}">
                <a16:creationId xmlns:a16="http://schemas.microsoft.com/office/drawing/2014/main" id="{682423D0-B02B-514F-ADD4-88DD99525DB9}"/>
              </a:ext>
            </a:extLst>
          </p:cNvPr>
          <p:cNvSpPr>
            <a:spLocks noGrp="1"/>
          </p:cNvSpPr>
          <p:nvPr>
            <p:ph sz="quarter" idx="16" hasCustomPrompt="1"/>
          </p:nvPr>
        </p:nvSpPr>
        <p:spPr>
          <a:xfrm>
            <a:off x="8055032" y="1377068"/>
            <a:ext cx="3433157" cy="4566532"/>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2" name="Content Placeholder 2">
            <a:extLst>
              <a:ext uri="{FF2B5EF4-FFF2-40B4-BE49-F238E27FC236}">
                <a16:creationId xmlns:a16="http://schemas.microsoft.com/office/drawing/2014/main" id="{08C2207F-1C43-E44C-8B39-D205A107D376}"/>
              </a:ext>
            </a:extLst>
          </p:cNvPr>
          <p:cNvSpPr>
            <a:spLocks noGrp="1"/>
          </p:cNvSpPr>
          <p:nvPr>
            <p:ph sz="quarter" idx="24" hasCustomPrompt="1"/>
          </p:nvPr>
        </p:nvSpPr>
        <p:spPr>
          <a:xfrm>
            <a:off x="511995" y="1868883"/>
            <a:ext cx="6566292" cy="4463909"/>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2345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10">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8E91A0-2B40-7340-B235-AD77DF35F315}"/>
              </a:ext>
            </a:extLst>
          </p:cNvPr>
          <p:cNvPicPr>
            <a:picLocks noChangeAspect="1"/>
          </p:cNvPicPr>
          <p:nvPr userDrawn="1"/>
        </p:nvPicPr>
        <p:blipFill>
          <a:blip r:embed="rId3" cstate="email">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0" name="Title 6">
            <a:extLst>
              <a:ext uri="{FF2B5EF4-FFF2-40B4-BE49-F238E27FC236}">
                <a16:creationId xmlns:a16="http://schemas.microsoft.com/office/drawing/2014/main" id="{4284DAA6-65A0-7F4E-BA2E-0609603EDDBA}"/>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
        <p:nvSpPr>
          <p:cNvPr id="11" name="Text Placeholder 9">
            <a:extLst>
              <a:ext uri="{FF2B5EF4-FFF2-40B4-BE49-F238E27FC236}">
                <a16:creationId xmlns:a16="http://schemas.microsoft.com/office/drawing/2014/main" id="{2927817D-B643-E044-92AE-511EC2157088}"/>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F2CBCDC6-C0BE-104D-BEB9-0A973FDFD597}"/>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6179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 bullets &amp; sidebar">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A0B28-31E5-BE44-A600-38C5616CD1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8875" y="0"/>
            <a:ext cx="7918450" cy="6858000"/>
          </a:xfrm>
          <a:prstGeom prst="rect">
            <a:avLst/>
          </a:prstGeom>
        </p:spPr>
      </p:pic>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6" y="468743"/>
            <a:ext cx="7543038"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B943269-8C9E-B540-A731-8D3E8187F3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cxnSp>
        <p:nvCxnSpPr>
          <p:cNvPr id="13" name="Straight Connector 12">
            <a:extLst>
              <a:ext uri="{FF2B5EF4-FFF2-40B4-BE49-F238E27FC236}">
                <a16:creationId xmlns:a16="http://schemas.microsoft.com/office/drawing/2014/main" id="{28DE57CC-7D71-D441-B77A-E793EDAC76C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1990D1C3-53B9-DD47-B37C-5F78C9196B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5" name="Text Placeholder 5">
            <a:extLst>
              <a:ext uri="{FF2B5EF4-FFF2-40B4-BE49-F238E27FC236}">
                <a16:creationId xmlns:a16="http://schemas.microsoft.com/office/drawing/2014/main" id="{BADC4CA1-7EF6-DF4D-9E49-D638B5151ADF}"/>
              </a:ext>
            </a:extLst>
          </p:cNvPr>
          <p:cNvSpPr>
            <a:spLocks noGrp="1"/>
          </p:cNvSpPr>
          <p:nvPr>
            <p:ph type="body" sz="quarter" idx="16" hasCustomPrompt="1"/>
          </p:nvPr>
        </p:nvSpPr>
        <p:spPr>
          <a:xfrm>
            <a:off x="1767217" y="2033539"/>
            <a:ext cx="5772426" cy="972268"/>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16" name="Text Placeholder 5">
            <a:extLst>
              <a:ext uri="{FF2B5EF4-FFF2-40B4-BE49-F238E27FC236}">
                <a16:creationId xmlns:a16="http://schemas.microsoft.com/office/drawing/2014/main" id="{BA3DF27C-6A3D-A344-985E-292E290A5FDF}"/>
              </a:ext>
            </a:extLst>
          </p:cNvPr>
          <p:cNvSpPr>
            <a:spLocks noGrp="1"/>
          </p:cNvSpPr>
          <p:nvPr>
            <p:ph type="body" sz="quarter" idx="17" hasCustomPrompt="1"/>
          </p:nvPr>
        </p:nvSpPr>
        <p:spPr>
          <a:xfrm>
            <a:off x="1767217" y="1713438"/>
            <a:ext cx="5772426" cy="320100"/>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17" name="Text Placeholder 5">
            <a:extLst>
              <a:ext uri="{FF2B5EF4-FFF2-40B4-BE49-F238E27FC236}">
                <a16:creationId xmlns:a16="http://schemas.microsoft.com/office/drawing/2014/main" id="{71F5C341-3C02-D449-B1B2-1D652F714573}"/>
              </a:ext>
            </a:extLst>
          </p:cNvPr>
          <p:cNvSpPr>
            <a:spLocks noGrp="1"/>
          </p:cNvSpPr>
          <p:nvPr>
            <p:ph type="body" sz="quarter" idx="18" hasCustomPrompt="1"/>
          </p:nvPr>
        </p:nvSpPr>
        <p:spPr>
          <a:xfrm>
            <a:off x="1767217" y="3663915"/>
            <a:ext cx="5772427" cy="972268"/>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19" name="Text Placeholder 5">
            <a:extLst>
              <a:ext uri="{FF2B5EF4-FFF2-40B4-BE49-F238E27FC236}">
                <a16:creationId xmlns:a16="http://schemas.microsoft.com/office/drawing/2014/main" id="{5D4C8193-4A24-E443-A101-BD004DE521AB}"/>
              </a:ext>
            </a:extLst>
          </p:cNvPr>
          <p:cNvSpPr>
            <a:spLocks noGrp="1"/>
          </p:cNvSpPr>
          <p:nvPr>
            <p:ph type="body" sz="quarter" idx="19" hasCustomPrompt="1"/>
          </p:nvPr>
        </p:nvSpPr>
        <p:spPr>
          <a:xfrm>
            <a:off x="1767216" y="3343814"/>
            <a:ext cx="5772427" cy="320100"/>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20" name="Text Placeholder 5">
            <a:extLst>
              <a:ext uri="{FF2B5EF4-FFF2-40B4-BE49-F238E27FC236}">
                <a16:creationId xmlns:a16="http://schemas.microsoft.com/office/drawing/2014/main" id="{CF5741F7-BBAE-8145-B1BE-3909A982E4D1}"/>
              </a:ext>
            </a:extLst>
          </p:cNvPr>
          <p:cNvSpPr>
            <a:spLocks noGrp="1"/>
          </p:cNvSpPr>
          <p:nvPr>
            <p:ph type="body" sz="quarter" idx="20" hasCustomPrompt="1"/>
          </p:nvPr>
        </p:nvSpPr>
        <p:spPr>
          <a:xfrm>
            <a:off x="1767217" y="5285338"/>
            <a:ext cx="5772426" cy="972268"/>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21" name="Text Placeholder 5">
            <a:extLst>
              <a:ext uri="{FF2B5EF4-FFF2-40B4-BE49-F238E27FC236}">
                <a16:creationId xmlns:a16="http://schemas.microsoft.com/office/drawing/2014/main" id="{98924B84-0D1B-A648-8605-B469C7AD2113}"/>
              </a:ext>
            </a:extLst>
          </p:cNvPr>
          <p:cNvSpPr>
            <a:spLocks noGrp="1"/>
          </p:cNvSpPr>
          <p:nvPr>
            <p:ph type="body" sz="quarter" idx="21" hasCustomPrompt="1"/>
          </p:nvPr>
        </p:nvSpPr>
        <p:spPr>
          <a:xfrm>
            <a:off x="1767217" y="4965237"/>
            <a:ext cx="5772426" cy="320100"/>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29" name="Text Placeholder 5">
            <a:extLst>
              <a:ext uri="{FF2B5EF4-FFF2-40B4-BE49-F238E27FC236}">
                <a16:creationId xmlns:a16="http://schemas.microsoft.com/office/drawing/2014/main" id="{E998C430-CEC6-CA43-8A6D-9C685E88790E}"/>
              </a:ext>
            </a:extLst>
          </p:cNvPr>
          <p:cNvSpPr>
            <a:spLocks noGrp="1"/>
          </p:cNvSpPr>
          <p:nvPr>
            <p:ph type="body" sz="quarter" idx="22" hasCustomPrompt="1"/>
          </p:nvPr>
        </p:nvSpPr>
        <p:spPr>
          <a:xfrm>
            <a:off x="9381675" y="1659567"/>
            <a:ext cx="2405771" cy="860105"/>
          </a:xfrm>
          <a:prstGeom prst="rect">
            <a:avLst/>
          </a:prstGeom>
        </p:spPr>
        <p:txBody>
          <a:bodyPr lIns="0" tIns="0"/>
          <a:lstStyle>
            <a:lvl1pPr marL="0" indent="0" algn="l">
              <a:spcAft>
                <a:spcPts val="1200"/>
              </a:spcAft>
              <a:buFontTx/>
              <a:buNone/>
              <a:defRPr sz="22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sidebar heading</a:t>
            </a:r>
          </a:p>
        </p:txBody>
      </p:sp>
      <p:sp>
        <p:nvSpPr>
          <p:cNvPr id="35" name="Content Placeholder 6">
            <a:extLst>
              <a:ext uri="{FF2B5EF4-FFF2-40B4-BE49-F238E27FC236}">
                <a16:creationId xmlns:a16="http://schemas.microsoft.com/office/drawing/2014/main" id="{8559883C-D6CF-6A43-82B5-C69CD44D6BA6}"/>
              </a:ext>
            </a:extLst>
          </p:cNvPr>
          <p:cNvSpPr>
            <a:spLocks noGrp="1"/>
          </p:cNvSpPr>
          <p:nvPr>
            <p:ph sz="quarter" idx="39" hasCustomPrompt="1"/>
          </p:nvPr>
        </p:nvSpPr>
        <p:spPr>
          <a:xfrm>
            <a:off x="498776" y="1708348"/>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36" name="Content Placeholder 6">
            <a:extLst>
              <a:ext uri="{FF2B5EF4-FFF2-40B4-BE49-F238E27FC236}">
                <a16:creationId xmlns:a16="http://schemas.microsoft.com/office/drawing/2014/main" id="{D287767F-3E89-CE46-9036-AEA3DFA5473E}"/>
              </a:ext>
            </a:extLst>
          </p:cNvPr>
          <p:cNvSpPr>
            <a:spLocks noGrp="1"/>
          </p:cNvSpPr>
          <p:nvPr>
            <p:ph sz="quarter" idx="40" hasCustomPrompt="1"/>
          </p:nvPr>
        </p:nvSpPr>
        <p:spPr>
          <a:xfrm>
            <a:off x="498776" y="3329330"/>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37" name="Content Placeholder 6">
            <a:extLst>
              <a:ext uri="{FF2B5EF4-FFF2-40B4-BE49-F238E27FC236}">
                <a16:creationId xmlns:a16="http://schemas.microsoft.com/office/drawing/2014/main" id="{2E5A7CA8-D42A-9940-905D-005FEED669BA}"/>
              </a:ext>
            </a:extLst>
          </p:cNvPr>
          <p:cNvSpPr>
            <a:spLocks noGrp="1"/>
          </p:cNvSpPr>
          <p:nvPr>
            <p:ph sz="quarter" idx="41" hasCustomPrompt="1"/>
          </p:nvPr>
        </p:nvSpPr>
        <p:spPr>
          <a:xfrm>
            <a:off x="498776" y="4958625"/>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26" name="Content Placeholder 2">
            <a:extLst>
              <a:ext uri="{FF2B5EF4-FFF2-40B4-BE49-F238E27FC236}">
                <a16:creationId xmlns:a16="http://schemas.microsoft.com/office/drawing/2014/main" id="{5C31A4B5-62BA-334B-86CB-B78091320657}"/>
              </a:ext>
            </a:extLst>
          </p:cNvPr>
          <p:cNvSpPr>
            <a:spLocks noGrp="1"/>
          </p:cNvSpPr>
          <p:nvPr>
            <p:ph sz="quarter" idx="24" hasCustomPrompt="1"/>
          </p:nvPr>
        </p:nvSpPr>
        <p:spPr>
          <a:xfrm>
            <a:off x="9381675" y="2632058"/>
            <a:ext cx="2608050" cy="3115592"/>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22" name="TextBox 21">
            <a:extLst>
              <a:ext uri="{FF2B5EF4-FFF2-40B4-BE49-F238E27FC236}">
                <a16:creationId xmlns:a16="http://schemas.microsoft.com/office/drawing/2014/main" id="{45BDBBFD-E57A-9E4A-9CF2-B51FA6F99D52}"/>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CA637733-4DEF-A747-82DA-00CBB4D83B0A}"/>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spTree>
    <p:extLst>
      <p:ext uri="{BB962C8B-B14F-4D97-AF65-F5344CB8AC3E}">
        <p14:creationId xmlns:p14="http://schemas.microsoft.com/office/powerpoint/2010/main" val="29169882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idebar &amp; 6 bullets">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28DE57CC-7D71-D441-B77A-E793EDAC76C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1990D1C3-53B9-DD47-B37C-5F78C9196B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5" name="Text Placeholder 5">
            <a:extLst>
              <a:ext uri="{FF2B5EF4-FFF2-40B4-BE49-F238E27FC236}">
                <a16:creationId xmlns:a16="http://schemas.microsoft.com/office/drawing/2014/main" id="{BADC4CA1-7EF6-DF4D-9E49-D638B5151ADF}"/>
              </a:ext>
            </a:extLst>
          </p:cNvPr>
          <p:cNvSpPr>
            <a:spLocks noGrp="1"/>
          </p:cNvSpPr>
          <p:nvPr>
            <p:ph type="body" sz="quarter" idx="16" hasCustomPrompt="1"/>
          </p:nvPr>
        </p:nvSpPr>
        <p:spPr>
          <a:xfrm>
            <a:off x="5232735" y="1479665"/>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16" name="Text Placeholder 5">
            <a:extLst>
              <a:ext uri="{FF2B5EF4-FFF2-40B4-BE49-F238E27FC236}">
                <a16:creationId xmlns:a16="http://schemas.microsoft.com/office/drawing/2014/main" id="{BA3DF27C-6A3D-A344-985E-292E290A5FDF}"/>
              </a:ext>
            </a:extLst>
          </p:cNvPr>
          <p:cNvSpPr>
            <a:spLocks noGrp="1"/>
          </p:cNvSpPr>
          <p:nvPr>
            <p:ph type="body" sz="quarter" idx="17" hasCustomPrompt="1"/>
          </p:nvPr>
        </p:nvSpPr>
        <p:spPr>
          <a:xfrm>
            <a:off x="5232736" y="1232628"/>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pic>
        <p:nvPicPr>
          <p:cNvPr id="4" name="Picture 3">
            <a:extLst>
              <a:ext uri="{FF2B5EF4-FFF2-40B4-BE49-F238E27FC236}">
                <a16:creationId xmlns:a16="http://schemas.microsoft.com/office/drawing/2014/main" id="{57055A53-E8E3-AC48-9C2B-1C4ED995CD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09019" y="0"/>
            <a:ext cx="889000" cy="6858000"/>
          </a:xfrm>
          <a:prstGeom prst="rect">
            <a:avLst/>
          </a:prstGeom>
        </p:spPr>
      </p:pic>
      <p:sp>
        <p:nvSpPr>
          <p:cNvPr id="34" name="Text Placeholder 5">
            <a:extLst>
              <a:ext uri="{FF2B5EF4-FFF2-40B4-BE49-F238E27FC236}">
                <a16:creationId xmlns:a16="http://schemas.microsoft.com/office/drawing/2014/main" id="{04705E2B-1A54-0A4C-B600-889AB87FE24C}"/>
              </a:ext>
            </a:extLst>
          </p:cNvPr>
          <p:cNvSpPr>
            <a:spLocks noGrp="1"/>
          </p:cNvSpPr>
          <p:nvPr>
            <p:ph type="body" sz="quarter" idx="23" hasCustomPrompt="1"/>
          </p:nvPr>
        </p:nvSpPr>
        <p:spPr>
          <a:xfrm>
            <a:off x="5232735" y="3100050"/>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35" name="Text Placeholder 5">
            <a:extLst>
              <a:ext uri="{FF2B5EF4-FFF2-40B4-BE49-F238E27FC236}">
                <a16:creationId xmlns:a16="http://schemas.microsoft.com/office/drawing/2014/main" id="{D0D8421A-2D46-EA45-890F-481BC915B8F5}"/>
              </a:ext>
            </a:extLst>
          </p:cNvPr>
          <p:cNvSpPr>
            <a:spLocks noGrp="1"/>
          </p:cNvSpPr>
          <p:nvPr>
            <p:ph type="body" sz="quarter" idx="24" hasCustomPrompt="1"/>
          </p:nvPr>
        </p:nvSpPr>
        <p:spPr>
          <a:xfrm>
            <a:off x="5232736" y="2853013"/>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37" name="Text Placeholder 5">
            <a:extLst>
              <a:ext uri="{FF2B5EF4-FFF2-40B4-BE49-F238E27FC236}">
                <a16:creationId xmlns:a16="http://schemas.microsoft.com/office/drawing/2014/main" id="{4424A991-01EE-DB4B-A021-ABE0D835C080}"/>
              </a:ext>
            </a:extLst>
          </p:cNvPr>
          <p:cNvSpPr>
            <a:spLocks noGrp="1"/>
          </p:cNvSpPr>
          <p:nvPr>
            <p:ph type="body" sz="quarter" idx="25" hasCustomPrompt="1"/>
          </p:nvPr>
        </p:nvSpPr>
        <p:spPr>
          <a:xfrm>
            <a:off x="5232735" y="4827883"/>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38" name="Text Placeholder 5">
            <a:extLst>
              <a:ext uri="{FF2B5EF4-FFF2-40B4-BE49-F238E27FC236}">
                <a16:creationId xmlns:a16="http://schemas.microsoft.com/office/drawing/2014/main" id="{C75FEAE0-A467-3F48-BD44-63868DB98535}"/>
              </a:ext>
            </a:extLst>
          </p:cNvPr>
          <p:cNvSpPr>
            <a:spLocks noGrp="1"/>
          </p:cNvSpPr>
          <p:nvPr>
            <p:ph type="body" sz="quarter" idx="26" hasCustomPrompt="1"/>
          </p:nvPr>
        </p:nvSpPr>
        <p:spPr>
          <a:xfrm>
            <a:off x="5232736" y="4580846"/>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40" name="Text Placeholder 5">
            <a:extLst>
              <a:ext uri="{FF2B5EF4-FFF2-40B4-BE49-F238E27FC236}">
                <a16:creationId xmlns:a16="http://schemas.microsoft.com/office/drawing/2014/main" id="{555F1862-5C38-374B-8120-4D85349526F0}"/>
              </a:ext>
            </a:extLst>
          </p:cNvPr>
          <p:cNvSpPr>
            <a:spLocks noGrp="1"/>
          </p:cNvSpPr>
          <p:nvPr>
            <p:ph type="body" sz="quarter" idx="27" hasCustomPrompt="1"/>
          </p:nvPr>
        </p:nvSpPr>
        <p:spPr>
          <a:xfrm>
            <a:off x="9170300" y="1479665"/>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1" name="Text Placeholder 5">
            <a:extLst>
              <a:ext uri="{FF2B5EF4-FFF2-40B4-BE49-F238E27FC236}">
                <a16:creationId xmlns:a16="http://schemas.microsoft.com/office/drawing/2014/main" id="{7D77027E-DBF7-E841-B59A-8BE682485C38}"/>
              </a:ext>
            </a:extLst>
          </p:cNvPr>
          <p:cNvSpPr>
            <a:spLocks noGrp="1"/>
          </p:cNvSpPr>
          <p:nvPr>
            <p:ph type="body" sz="quarter" idx="28" hasCustomPrompt="1"/>
          </p:nvPr>
        </p:nvSpPr>
        <p:spPr>
          <a:xfrm>
            <a:off x="9170301" y="1232628"/>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43" name="Text Placeholder 5">
            <a:extLst>
              <a:ext uri="{FF2B5EF4-FFF2-40B4-BE49-F238E27FC236}">
                <a16:creationId xmlns:a16="http://schemas.microsoft.com/office/drawing/2014/main" id="{4E909DB7-911D-B746-A4D3-A07E3617B3E2}"/>
              </a:ext>
            </a:extLst>
          </p:cNvPr>
          <p:cNvSpPr>
            <a:spLocks noGrp="1"/>
          </p:cNvSpPr>
          <p:nvPr>
            <p:ph type="body" sz="quarter" idx="29" hasCustomPrompt="1"/>
          </p:nvPr>
        </p:nvSpPr>
        <p:spPr>
          <a:xfrm>
            <a:off x="9170300" y="3100050"/>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4" name="Text Placeholder 5">
            <a:extLst>
              <a:ext uri="{FF2B5EF4-FFF2-40B4-BE49-F238E27FC236}">
                <a16:creationId xmlns:a16="http://schemas.microsoft.com/office/drawing/2014/main" id="{610D5FE6-5F78-544C-BF3C-8ABC1E2B59C4}"/>
              </a:ext>
            </a:extLst>
          </p:cNvPr>
          <p:cNvSpPr>
            <a:spLocks noGrp="1"/>
          </p:cNvSpPr>
          <p:nvPr>
            <p:ph type="body" sz="quarter" idx="30" hasCustomPrompt="1"/>
          </p:nvPr>
        </p:nvSpPr>
        <p:spPr>
          <a:xfrm>
            <a:off x="9170301" y="2853013"/>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46" name="Text Placeholder 5">
            <a:extLst>
              <a:ext uri="{FF2B5EF4-FFF2-40B4-BE49-F238E27FC236}">
                <a16:creationId xmlns:a16="http://schemas.microsoft.com/office/drawing/2014/main" id="{C4A6206B-718E-714C-9681-2322CC41B5E9}"/>
              </a:ext>
            </a:extLst>
          </p:cNvPr>
          <p:cNvSpPr>
            <a:spLocks noGrp="1"/>
          </p:cNvSpPr>
          <p:nvPr>
            <p:ph type="body" sz="quarter" idx="31" hasCustomPrompt="1"/>
          </p:nvPr>
        </p:nvSpPr>
        <p:spPr>
          <a:xfrm>
            <a:off x="9170300" y="4827883"/>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7" name="Text Placeholder 5">
            <a:extLst>
              <a:ext uri="{FF2B5EF4-FFF2-40B4-BE49-F238E27FC236}">
                <a16:creationId xmlns:a16="http://schemas.microsoft.com/office/drawing/2014/main" id="{4944C779-C7C1-8642-98EA-EAFDA273B50C}"/>
              </a:ext>
            </a:extLst>
          </p:cNvPr>
          <p:cNvSpPr>
            <a:spLocks noGrp="1"/>
          </p:cNvSpPr>
          <p:nvPr>
            <p:ph type="body" sz="quarter" idx="32" hasCustomPrompt="1"/>
          </p:nvPr>
        </p:nvSpPr>
        <p:spPr>
          <a:xfrm>
            <a:off x="9170301" y="4580846"/>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62" name="Content Placeholder 6">
            <a:extLst>
              <a:ext uri="{FF2B5EF4-FFF2-40B4-BE49-F238E27FC236}">
                <a16:creationId xmlns:a16="http://schemas.microsoft.com/office/drawing/2014/main" id="{7588C624-E50E-CA42-8A5B-B08AFC62001D}"/>
              </a:ext>
            </a:extLst>
          </p:cNvPr>
          <p:cNvSpPr>
            <a:spLocks noGrp="1"/>
          </p:cNvSpPr>
          <p:nvPr>
            <p:ph sz="quarter" idx="40" hasCustomPrompt="1"/>
          </p:nvPr>
        </p:nvSpPr>
        <p:spPr>
          <a:xfrm>
            <a:off x="4272706" y="2845304"/>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63" name="Content Placeholder 6">
            <a:extLst>
              <a:ext uri="{FF2B5EF4-FFF2-40B4-BE49-F238E27FC236}">
                <a16:creationId xmlns:a16="http://schemas.microsoft.com/office/drawing/2014/main" id="{49E89B14-C408-2C42-8B48-F9A2F7846CF5}"/>
              </a:ext>
            </a:extLst>
          </p:cNvPr>
          <p:cNvSpPr>
            <a:spLocks noGrp="1"/>
          </p:cNvSpPr>
          <p:nvPr>
            <p:ph sz="quarter" idx="41" hasCustomPrompt="1"/>
          </p:nvPr>
        </p:nvSpPr>
        <p:spPr>
          <a:xfrm>
            <a:off x="4272706" y="4582664"/>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64" name="Content Placeholder 6">
            <a:extLst>
              <a:ext uri="{FF2B5EF4-FFF2-40B4-BE49-F238E27FC236}">
                <a16:creationId xmlns:a16="http://schemas.microsoft.com/office/drawing/2014/main" id="{9C4FB32D-220B-4B49-8FB2-03541DCC1A9C}"/>
              </a:ext>
            </a:extLst>
          </p:cNvPr>
          <p:cNvSpPr>
            <a:spLocks noGrp="1"/>
          </p:cNvSpPr>
          <p:nvPr>
            <p:ph sz="quarter" idx="39" hasCustomPrompt="1"/>
          </p:nvPr>
        </p:nvSpPr>
        <p:spPr>
          <a:xfrm>
            <a:off x="4272706" y="1234980"/>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65" name="Content Placeholder 6">
            <a:extLst>
              <a:ext uri="{FF2B5EF4-FFF2-40B4-BE49-F238E27FC236}">
                <a16:creationId xmlns:a16="http://schemas.microsoft.com/office/drawing/2014/main" id="{73B5250F-1DB9-944E-8C41-604B09B0621A}"/>
              </a:ext>
            </a:extLst>
          </p:cNvPr>
          <p:cNvSpPr>
            <a:spLocks noGrp="1"/>
          </p:cNvSpPr>
          <p:nvPr>
            <p:ph sz="quarter" idx="42" hasCustomPrompt="1"/>
          </p:nvPr>
        </p:nvSpPr>
        <p:spPr>
          <a:xfrm>
            <a:off x="8221252" y="2845304"/>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66" name="Content Placeholder 6">
            <a:extLst>
              <a:ext uri="{FF2B5EF4-FFF2-40B4-BE49-F238E27FC236}">
                <a16:creationId xmlns:a16="http://schemas.microsoft.com/office/drawing/2014/main" id="{304C8AA1-B780-1647-9B14-44FA1A8D3A70}"/>
              </a:ext>
            </a:extLst>
          </p:cNvPr>
          <p:cNvSpPr>
            <a:spLocks noGrp="1"/>
          </p:cNvSpPr>
          <p:nvPr>
            <p:ph sz="quarter" idx="43" hasCustomPrompt="1"/>
          </p:nvPr>
        </p:nvSpPr>
        <p:spPr>
          <a:xfrm>
            <a:off x="8221252" y="4582664"/>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67" name="Content Placeholder 6">
            <a:extLst>
              <a:ext uri="{FF2B5EF4-FFF2-40B4-BE49-F238E27FC236}">
                <a16:creationId xmlns:a16="http://schemas.microsoft.com/office/drawing/2014/main" id="{9E686DFF-551E-C24C-9C4A-7D3EED79952B}"/>
              </a:ext>
            </a:extLst>
          </p:cNvPr>
          <p:cNvSpPr>
            <a:spLocks noGrp="1"/>
          </p:cNvSpPr>
          <p:nvPr>
            <p:ph sz="quarter" idx="44" hasCustomPrompt="1"/>
          </p:nvPr>
        </p:nvSpPr>
        <p:spPr>
          <a:xfrm>
            <a:off x="8221252" y="1234980"/>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26" name="Title 1">
            <a:extLst>
              <a:ext uri="{FF2B5EF4-FFF2-40B4-BE49-F238E27FC236}">
                <a16:creationId xmlns:a16="http://schemas.microsoft.com/office/drawing/2014/main" id="{A2C30896-0B5C-E54E-8031-E383F876A275}"/>
              </a:ext>
            </a:extLst>
          </p:cNvPr>
          <p:cNvSpPr>
            <a:spLocks noGrp="1"/>
          </p:cNvSpPr>
          <p:nvPr>
            <p:ph type="title" hasCustomPrompt="1"/>
          </p:nvPr>
        </p:nvSpPr>
        <p:spPr>
          <a:xfrm>
            <a:off x="511996" y="468743"/>
            <a:ext cx="2672268" cy="1010922"/>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7" name="Straight Connector 26">
            <a:extLst>
              <a:ext uri="{FF2B5EF4-FFF2-40B4-BE49-F238E27FC236}">
                <a16:creationId xmlns:a16="http://schemas.microsoft.com/office/drawing/2014/main" id="{0799EB96-3FC7-1B48-BF46-CB43CC3631D1}"/>
              </a:ext>
            </a:extLst>
          </p:cNvPr>
          <p:cNvCxnSpPr>
            <a:cxnSpLocks/>
          </p:cNvCxnSpPr>
          <p:nvPr userDrawn="1"/>
        </p:nvCxnSpPr>
        <p:spPr>
          <a:xfrm>
            <a:off x="520308" y="1525935"/>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7751FF-2612-C146-AF81-27EFBC7D2E1B}"/>
              </a:ext>
            </a:extLst>
          </p:cNvPr>
          <p:cNvSpPr>
            <a:spLocks noGrp="1"/>
          </p:cNvSpPr>
          <p:nvPr>
            <p:ph sz="quarter" idx="45" hasCustomPrompt="1"/>
          </p:nvPr>
        </p:nvSpPr>
        <p:spPr>
          <a:xfrm>
            <a:off x="508958" y="2853013"/>
            <a:ext cx="2902296" cy="3115592"/>
          </a:xfrm>
        </p:spPr>
        <p:txBody>
          <a:bodyPr lIns="0">
            <a:noAutofit/>
          </a:bodyPr>
          <a:lstStyle>
            <a:lvl1pPr>
              <a:defRPr sz="1800"/>
            </a:lvl1pPr>
            <a:lvl2pPr>
              <a:defRPr sz="1800"/>
            </a:lvl2pPr>
            <a:lvl3pPr>
              <a:defRPr sz="1800"/>
            </a:lvl3pPr>
            <a:lvl4pPr>
              <a:defRPr sz="1800"/>
            </a:lvl4pPr>
            <a:lvl5pPr>
              <a:defRPr sz="1800"/>
            </a:lvl5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28" name="TextBox 27">
            <a:extLst>
              <a:ext uri="{FF2B5EF4-FFF2-40B4-BE49-F238E27FC236}">
                <a16:creationId xmlns:a16="http://schemas.microsoft.com/office/drawing/2014/main" id="{81EAB132-E92A-A740-A2BB-84E016606E26}"/>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9" name="Rectangle 28">
            <a:extLst>
              <a:ext uri="{FF2B5EF4-FFF2-40B4-BE49-F238E27FC236}">
                <a16:creationId xmlns:a16="http://schemas.microsoft.com/office/drawing/2014/main" id="{58F69EDE-0C07-3B4E-B560-A325DCA3453B}"/>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pic>
        <p:nvPicPr>
          <p:cNvPr id="12" name="Picture 11">
            <a:extLst>
              <a:ext uri="{FF2B5EF4-FFF2-40B4-BE49-F238E27FC236}">
                <a16:creationId xmlns:a16="http://schemas.microsoft.com/office/drawing/2014/main" id="{7B943269-8C9E-B540-A731-8D3E8187F3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Tree>
    <p:extLst>
      <p:ext uri="{BB962C8B-B14F-4D97-AF65-F5344CB8AC3E}">
        <p14:creationId xmlns:p14="http://schemas.microsoft.com/office/powerpoint/2010/main" val="29290511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low Chart Slide">
    <p:bg>
      <p:bgPr>
        <a:gradFill>
          <a:gsLst>
            <a:gs pos="0">
              <a:schemeClr val="bg1">
                <a:lumMod val="100000"/>
              </a:schemeClr>
            </a:gs>
            <a:gs pos="68000">
              <a:srgbClr val="CBCBCB"/>
            </a:gs>
          </a:gsLst>
          <a:lin ang="5400000" scaled="1"/>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7DE0ABC-20D6-4B4B-9790-1B8F65DE1B7D}"/>
              </a:ext>
            </a:extLst>
          </p:cNvPr>
          <p:cNvSpPr/>
          <p:nvPr userDrawn="1"/>
        </p:nvSpPr>
        <p:spPr>
          <a:xfrm>
            <a:off x="0" y="0"/>
            <a:ext cx="112190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C802898-66DA-AB4B-A469-C31ADF4D8A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907" y="0"/>
            <a:ext cx="10236200" cy="6858000"/>
          </a:xfrm>
          <a:prstGeom prst="rect">
            <a:avLst/>
          </a:prstGeom>
        </p:spPr>
      </p:pic>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8607067"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pic>
        <p:nvPicPr>
          <p:cNvPr id="18" name="Picture 17">
            <a:extLst>
              <a:ext uri="{FF2B5EF4-FFF2-40B4-BE49-F238E27FC236}">
                <a16:creationId xmlns:a16="http://schemas.microsoft.com/office/drawing/2014/main" id="{AB612CD6-8AF3-CA41-8792-D74E8A3045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2" name="Text Placeholder 10">
            <a:extLst>
              <a:ext uri="{FF2B5EF4-FFF2-40B4-BE49-F238E27FC236}">
                <a16:creationId xmlns:a16="http://schemas.microsoft.com/office/drawing/2014/main" id="{9B6D5062-03F7-E34F-BFF5-6AEE0E267214}"/>
              </a:ext>
            </a:extLst>
          </p:cNvPr>
          <p:cNvSpPr>
            <a:spLocks noGrp="1"/>
          </p:cNvSpPr>
          <p:nvPr>
            <p:ph type="body" sz="quarter" idx="13" hasCustomPrompt="1"/>
          </p:nvPr>
        </p:nvSpPr>
        <p:spPr>
          <a:xfrm>
            <a:off x="3696333" y="1764197"/>
            <a:ext cx="4800000" cy="720000"/>
          </a:xfrm>
          <a:prstGeom prst="roundRect">
            <a:avLst/>
          </a:prstGeom>
          <a:gradFill>
            <a:gsLst>
              <a:gs pos="54000">
                <a:srgbClr val="FF7900"/>
              </a:gs>
              <a:gs pos="100000">
                <a:srgbClr val="CD3700"/>
              </a:gs>
            </a:gsLst>
            <a:lin ang="6600000" scaled="0"/>
          </a:gradFill>
        </p:spPr>
        <p:txBody>
          <a:bodyPr anchor="ctr">
            <a:normAutofit/>
          </a:bodyPr>
          <a:lstStyle>
            <a:lvl1pPr marL="0" indent="0" algn="ctr">
              <a:buNone/>
              <a:defRPr sz="2400" baseline="0">
                <a:solidFill>
                  <a:schemeClr val="bg1"/>
                </a:solidFill>
              </a:defRPr>
            </a:lvl1pPr>
            <a:lvl2pPr>
              <a:defRPr sz="3200">
                <a:solidFill>
                  <a:schemeClr val="tx2"/>
                </a:solidFill>
              </a:defRPr>
            </a:lvl2pPr>
            <a:lvl3pPr>
              <a:defRPr sz="3200">
                <a:solidFill>
                  <a:schemeClr val="tx2"/>
                </a:solidFill>
              </a:defRPr>
            </a:lvl3pPr>
            <a:lvl4pPr>
              <a:defRPr sz="3200">
                <a:solidFill>
                  <a:schemeClr val="tx2"/>
                </a:solidFill>
              </a:defRPr>
            </a:lvl4pPr>
            <a:lvl5pPr>
              <a:defRPr sz="3200">
                <a:solidFill>
                  <a:schemeClr val="tx2"/>
                </a:solidFill>
              </a:defRPr>
            </a:lvl5pPr>
          </a:lstStyle>
          <a:p>
            <a:pPr lvl="0"/>
            <a:r>
              <a:rPr lang="en-GB"/>
              <a:t>Click to edit copy</a:t>
            </a:r>
          </a:p>
        </p:txBody>
      </p:sp>
      <p:sp>
        <p:nvSpPr>
          <p:cNvPr id="16" name="Isosceles Triangle 13">
            <a:extLst>
              <a:ext uri="{FF2B5EF4-FFF2-40B4-BE49-F238E27FC236}">
                <a16:creationId xmlns:a16="http://schemas.microsoft.com/office/drawing/2014/main" id="{AD3EC86B-1F7D-3C46-B3C9-9DC9A70552FD}"/>
              </a:ext>
            </a:extLst>
          </p:cNvPr>
          <p:cNvSpPr/>
          <p:nvPr userDrawn="1"/>
        </p:nvSpPr>
        <p:spPr>
          <a:xfrm flipV="1">
            <a:off x="5842759" y="2713179"/>
            <a:ext cx="480000" cy="270000"/>
          </a:xfrm>
          <a:prstGeom prst="triangle">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Isosceles Triangle 14">
            <a:extLst>
              <a:ext uri="{FF2B5EF4-FFF2-40B4-BE49-F238E27FC236}">
                <a16:creationId xmlns:a16="http://schemas.microsoft.com/office/drawing/2014/main" id="{891F07C1-97E1-6C4C-90D7-4B2826B7ADC3}"/>
              </a:ext>
            </a:extLst>
          </p:cNvPr>
          <p:cNvSpPr/>
          <p:nvPr userDrawn="1"/>
        </p:nvSpPr>
        <p:spPr>
          <a:xfrm flipV="1">
            <a:off x="5856540" y="4172044"/>
            <a:ext cx="480000" cy="270000"/>
          </a:xfrm>
          <a:prstGeom prst="triangle">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9" name="Text Placeholder 10">
            <a:extLst>
              <a:ext uri="{FF2B5EF4-FFF2-40B4-BE49-F238E27FC236}">
                <a16:creationId xmlns:a16="http://schemas.microsoft.com/office/drawing/2014/main" id="{41966ADB-FA21-9543-9552-A9D68C79AA2F}"/>
              </a:ext>
            </a:extLst>
          </p:cNvPr>
          <p:cNvSpPr>
            <a:spLocks noGrp="1"/>
          </p:cNvSpPr>
          <p:nvPr>
            <p:ph type="body" sz="quarter" idx="16" hasCustomPrompt="1"/>
          </p:nvPr>
        </p:nvSpPr>
        <p:spPr>
          <a:xfrm>
            <a:off x="3696333" y="3227237"/>
            <a:ext cx="4800000" cy="720000"/>
          </a:xfrm>
          <a:prstGeom prst="roundRect">
            <a:avLst/>
          </a:prstGeom>
          <a:gradFill>
            <a:gsLst>
              <a:gs pos="54000">
                <a:srgbClr val="FF7900"/>
              </a:gs>
              <a:gs pos="100000">
                <a:srgbClr val="CD3700"/>
              </a:gs>
            </a:gsLst>
            <a:lin ang="6600000" scaled="0"/>
          </a:gradFill>
        </p:spPr>
        <p:txBody>
          <a:bodyPr anchor="ctr">
            <a:normAutofit/>
          </a:bodyPr>
          <a:lstStyle>
            <a:lvl1pPr marL="0" indent="0" algn="ctr">
              <a:buNone/>
              <a:defRPr sz="2400" baseline="0">
                <a:solidFill>
                  <a:schemeClr val="bg1"/>
                </a:solidFill>
              </a:defRPr>
            </a:lvl1pPr>
            <a:lvl2pPr>
              <a:defRPr sz="3200">
                <a:solidFill>
                  <a:schemeClr val="tx2"/>
                </a:solidFill>
              </a:defRPr>
            </a:lvl2pPr>
            <a:lvl3pPr>
              <a:defRPr sz="3200">
                <a:solidFill>
                  <a:schemeClr val="tx2"/>
                </a:solidFill>
              </a:defRPr>
            </a:lvl3pPr>
            <a:lvl4pPr>
              <a:defRPr sz="3200">
                <a:solidFill>
                  <a:schemeClr val="tx2"/>
                </a:solidFill>
              </a:defRPr>
            </a:lvl4pPr>
            <a:lvl5pPr>
              <a:defRPr sz="3200">
                <a:solidFill>
                  <a:schemeClr val="tx2"/>
                </a:solidFill>
              </a:defRPr>
            </a:lvl5pPr>
          </a:lstStyle>
          <a:p>
            <a:pPr lvl="0"/>
            <a:r>
              <a:rPr lang="en-GB"/>
              <a:t>Click to edit copy</a:t>
            </a:r>
          </a:p>
        </p:txBody>
      </p:sp>
      <p:sp>
        <p:nvSpPr>
          <p:cNvPr id="31" name="Text Placeholder 10">
            <a:extLst>
              <a:ext uri="{FF2B5EF4-FFF2-40B4-BE49-F238E27FC236}">
                <a16:creationId xmlns:a16="http://schemas.microsoft.com/office/drawing/2014/main" id="{D128B675-930C-5A45-AA5B-8C82E779AF0A}"/>
              </a:ext>
            </a:extLst>
          </p:cNvPr>
          <p:cNvSpPr>
            <a:spLocks noGrp="1"/>
          </p:cNvSpPr>
          <p:nvPr>
            <p:ph type="body" sz="quarter" idx="17" hasCustomPrompt="1"/>
          </p:nvPr>
        </p:nvSpPr>
        <p:spPr>
          <a:xfrm>
            <a:off x="3696333" y="4668761"/>
            <a:ext cx="4800000" cy="720000"/>
          </a:xfrm>
          <a:prstGeom prst="roundRect">
            <a:avLst/>
          </a:prstGeom>
          <a:gradFill>
            <a:gsLst>
              <a:gs pos="54000">
                <a:srgbClr val="FF7900"/>
              </a:gs>
              <a:gs pos="100000">
                <a:srgbClr val="CD3700"/>
              </a:gs>
            </a:gsLst>
            <a:lin ang="6600000" scaled="0"/>
          </a:gradFill>
        </p:spPr>
        <p:txBody>
          <a:bodyPr anchor="ctr">
            <a:normAutofit/>
          </a:bodyPr>
          <a:lstStyle>
            <a:lvl1pPr marL="0" indent="0" algn="ctr">
              <a:buNone/>
              <a:defRPr sz="2400" baseline="0">
                <a:solidFill>
                  <a:schemeClr val="bg1"/>
                </a:solidFill>
              </a:defRPr>
            </a:lvl1pPr>
            <a:lvl2pPr>
              <a:defRPr sz="3200">
                <a:solidFill>
                  <a:schemeClr val="tx2"/>
                </a:solidFill>
              </a:defRPr>
            </a:lvl2pPr>
            <a:lvl3pPr>
              <a:defRPr sz="3200">
                <a:solidFill>
                  <a:schemeClr val="tx2"/>
                </a:solidFill>
              </a:defRPr>
            </a:lvl3pPr>
            <a:lvl4pPr>
              <a:defRPr sz="3200">
                <a:solidFill>
                  <a:schemeClr val="tx2"/>
                </a:solidFill>
              </a:defRPr>
            </a:lvl4pPr>
            <a:lvl5pPr>
              <a:defRPr sz="3200">
                <a:solidFill>
                  <a:schemeClr val="tx2"/>
                </a:solidFill>
              </a:defRPr>
            </a:lvl5pPr>
          </a:lstStyle>
          <a:p>
            <a:pPr lvl="0"/>
            <a:r>
              <a:rPr lang="en-GB"/>
              <a:t>Click to edit copy</a:t>
            </a:r>
          </a:p>
        </p:txBody>
      </p:sp>
    </p:spTree>
    <p:extLst>
      <p:ext uri="{BB962C8B-B14F-4D97-AF65-F5344CB8AC3E}">
        <p14:creationId xmlns:p14="http://schemas.microsoft.com/office/powerpoint/2010/main" val="6071440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World Map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3461" y="1449113"/>
            <a:ext cx="8830205" cy="4883679"/>
          </a:xfrm>
          <a:prstGeom prst="rect">
            <a:avLst/>
          </a:prstGeom>
        </p:spPr>
      </p:pic>
      <p:pic>
        <p:nvPicPr>
          <p:cNvPr id="19" name="Picture 18">
            <a:extLst>
              <a:ext uri="{FF2B5EF4-FFF2-40B4-BE49-F238E27FC236}">
                <a16:creationId xmlns:a16="http://schemas.microsoft.com/office/drawing/2014/main" id="{F6648127-F902-8C40-94DE-4EC8D9A9D6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0" name="Title 1">
            <a:extLst>
              <a:ext uri="{FF2B5EF4-FFF2-40B4-BE49-F238E27FC236}">
                <a16:creationId xmlns:a16="http://schemas.microsoft.com/office/drawing/2014/main" id="{95B4C95F-8156-5349-9E3F-C92B15D42020}"/>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1" name="Straight Connector 20">
            <a:extLst>
              <a:ext uri="{FF2B5EF4-FFF2-40B4-BE49-F238E27FC236}">
                <a16:creationId xmlns:a16="http://schemas.microsoft.com/office/drawing/2014/main" id="{8A51E925-3B13-BD4E-A0A8-691050D26440}"/>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59FE15E-8B2E-804C-BC88-F61F9DAEBFAD}"/>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3" name="Rectangle 22">
            <a:extLst>
              <a:ext uri="{FF2B5EF4-FFF2-40B4-BE49-F238E27FC236}">
                <a16:creationId xmlns:a16="http://schemas.microsoft.com/office/drawing/2014/main" id="{62158D20-C1E0-774A-9F21-DCCC7232C515}"/>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4" name="Straight Connector 23">
            <a:extLst>
              <a:ext uri="{FF2B5EF4-FFF2-40B4-BE49-F238E27FC236}">
                <a16:creationId xmlns:a16="http://schemas.microsoft.com/office/drawing/2014/main" id="{0CFBB2FC-CE67-5E43-95CF-0EA3779CFAEE}"/>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Slide Number Placeholder 5">
            <a:extLst>
              <a:ext uri="{FF2B5EF4-FFF2-40B4-BE49-F238E27FC236}">
                <a16:creationId xmlns:a16="http://schemas.microsoft.com/office/drawing/2014/main" id="{B912F030-9CD9-804C-A097-04D4C230DD46}"/>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Tree>
    <p:extLst>
      <p:ext uri="{BB962C8B-B14F-4D97-AF65-F5344CB8AC3E}">
        <p14:creationId xmlns:p14="http://schemas.microsoft.com/office/powerpoint/2010/main" val="39827818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he Power of Less - Grey Background">
    <p:spTree>
      <p:nvGrpSpPr>
        <p:cNvPr id="1" name=""/>
        <p:cNvGrpSpPr/>
        <p:nvPr/>
      </p:nvGrpSpPr>
      <p:grpSpPr>
        <a:xfrm>
          <a:off x="0" y="0"/>
          <a:ext cx="0" cy="0"/>
          <a:chOff x="0" y="0"/>
          <a:chExt cx="0" cy="0"/>
        </a:xfrm>
      </p:grpSpPr>
      <p:sp>
        <p:nvSpPr>
          <p:cNvPr id="13" name="Rectangle 12"/>
          <p:cNvSpPr/>
          <p:nvPr userDrawn="1"/>
        </p:nvSpPr>
        <p:spPr>
          <a:xfrm>
            <a:off x="520307" y="1643675"/>
            <a:ext cx="11161117" cy="4249147"/>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Rectangle 13"/>
          <p:cNvSpPr/>
          <p:nvPr userDrawn="1"/>
        </p:nvSpPr>
        <p:spPr>
          <a:xfrm>
            <a:off x="889466" y="2339771"/>
            <a:ext cx="10439509" cy="2308324"/>
          </a:xfrm>
          <a:prstGeom prst="rect">
            <a:avLst/>
          </a:prstGeom>
        </p:spPr>
        <p:txBody>
          <a:bodyPr wrap="square">
            <a:spAutoFit/>
          </a:bodyPr>
          <a:lstStyle/>
          <a:p>
            <a:pPr>
              <a:lnSpc>
                <a:spcPct val="150000"/>
              </a:lnSpc>
            </a:pPr>
            <a:r>
              <a:rPr lang="en-GB" sz="2400" b="1">
                <a:solidFill>
                  <a:schemeClr val="bg1"/>
                </a:solidFill>
              </a:rPr>
              <a:t>The Power of Less </a:t>
            </a:r>
            <a:r>
              <a:rPr lang="en-GB" sz="2400" b="0">
                <a:solidFill>
                  <a:schemeClr val="bg1"/>
                </a:solidFill>
              </a:rPr>
              <a:t>waste and more recycling</a:t>
            </a:r>
          </a:p>
          <a:p>
            <a:pPr>
              <a:lnSpc>
                <a:spcPct val="150000"/>
              </a:lnSpc>
            </a:pPr>
            <a:r>
              <a:rPr lang="en-GB" sz="2400" b="1">
                <a:solidFill>
                  <a:schemeClr val="bg1"/>
                </a:solidFill>
              </a:rPr>
              <a:t>The Power of Less </a:t>
            </a:r>
            <a:r>
              <a:rPr lang="en-GB" sz="2400" b="0">
                <a:solidFill>
                  <a:schemeClr val="bg1"/>
                </a:solidFill>
              </a:rPr>
              <a:t>materials and greater impact</a:t>
            </a:r>
          </a:p>
          <a:p>
            <a:pPr>
              <a:lnSpc>
                <a:spcPct val="150000"/>
              </a:lnSpc>
            </a:pPr>
            <a:r>
              <a:rPr lang="en-GB" sz="2400" b="1">
                <a:solidFill>
                  <a:schemeClr val="bg1"/>
                </a:solidFill>
              </a:rPr>
              <a:t>The Power of Less </a:t>
            </a:r>
            <a:r>
              <a:rPr lang="en-GB" sz="2400" b="0">
                <a:solidFill>
                  <a:schemeClr val="bg1"/>
                </a:solidFill>
              </a:rPr>
              <a:t>cost and increased prosperity</a:t>
            </a:r>
          </a:p>
          <a:p>
            <a:pPr>
              <a:lnSpc>
                <a:spcPct val="150000"/>
              </a:lnSpc>
            </a:pPr>
            <a:r>
              <a:rPr lang="en-GB" sz="2400" b="1">
                <a:solidFill>
                  <a:schemeClr val="bg1"/>
                </a:solidFill>
              </a:rPr>
              <a:t>The Power of Less </a:t>
            </a:r>
            <a:r>
              <a:rPr lang="en-GB" sz="2400" b="0">
                <a:solidFill>
                  <a:schemeClr val="bg1"/>
                </a:solidFill>
              </a:rPr>
              <a:t>complexity and greater efficiency</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86" y="5220171"/>
            <a:ext cx="2381637" cy="560725"/>
          </a:xfrm>
          <a:prstGeom prst="rect">
            <a:avLst/>
          </a:prstGeom>
        </p:spPr>
      </p:pic>
      <p:cxnSp>
        <p:nvCxnSpPr>
          <p:cNvPr id="39" name="Straight Connector 38">
            <a:extLst>
              <a:ext uri="{FF2B5EF4-FFF2-40B4-BE49-F238E27FC236}">
                <a16:creationId xmlns:a16="http://schemas.microsoft.com/office/drawing/2014/main" id="{A8BD27F7-F823-CB4C-9367-EF79C4F1E893}"/>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40" name="Slide Number Placeholder 5">
            <a:extLst>
              <a:ext uri="{FF2B5EF4-FFF2-40B4-BE49-F238E27FC236}">
                <a16:creationId xmlns:a16="http://schemas.microsoft.com/office/drawing/2014/main" id="{3605D90B-6B99-7F4D-AEC9-9A3583DBFA7C}"/>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cxnSp>
        <p:nvCxnSpPr>
          <p:cNvPr id="17" name="Straight Connector 16">
            <a:extLst>
              <a:ext uri="{FF2B5EF4-FFF2-40B4-BE49-F238E27FC236}">
                <a16:creationId xmlns:a16="http://schemas.microsoft.com/office/drawing/2014/main" id="{51CD8A29-1F1C-104C-9CA6-C333C16943DF}"/>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7815E0-BE3C-064B-ADEC-BD4DF2219235}"/>
              </a:ext>
            </a:extLst>
          </p:cNvPr>
          <p:cNvSpPr txBox="1"/>
          <p:nvPr userDrawn="1"/>
        </p:nvSpPr>
        <p:spPr>
          <a:xfrm>
            <a:off x="511997" y="474445"/>
            <a:ext cx="6146989" cy="503215"/>
          </a:xfrm>
          <a:prstGeom prst="rect">
            <a:avLst/>
          </a:prstGeom>
          <a:noFill/>
        </p:spPr>
        <p:txBody>
          <a:bodyPr wrap="square" lIns="0" rtlCol="0">
            <a:spAutoFit/>
          </a:bodyPr>
          <a:lstStyle/>
          <a:p>
            <a:r>
              <a:rPr lang="en-GB" sz="2600">
                <a:solidFill>
                  <a:srgbClr val="4D4D4D"/>
                </a:solidFill>
              </a:rPr>
              <a:t>The Power of Less</a:t>
            </a:r>
            <a:endParaRPr lang="en-US" sz="2600">
              <a:solidFill>
                <a:srgbClr val="4D4D4D"/>
              </a:solidFill>
            </a:endParaRPr>
          </a:p>
        </p:txBody>
      </p:sp>
      <p:pic>
        <p:nvPicPr>
          <p:cNvPr id="19" name="Picture 18">
            <a:extLst>
              <a:ext uri="{FF2B5EF4-FFF2-40B4-BE49-F238E27FC236}">
                <a16:creationId xmlns:a16="http://schemas.microsoft.com/office/drawing/2014/main" id="{A0DC582A-EA49-C64C-B350-EBEBFDABF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0" name="TextBox 9">
            <a:extLst>
              <a:ext uri="{FF2B5EF4-FFF2-40B4-BE49-F238E27FC236}">
                <a16:creationId xmlns:a16="http://schemas.microsoft.com/office/drawing/2014/main" id="{3E0E13AA-A957-1A4C-90E0-6A109585D4A3}"/>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11" name="Rectangle 10">
            <a:extLst>
              <a:ext uri="{FF2B5EF4-FFF2-40B4-BE49-F238E27FC236}">
                <a16:creationId xmlns:a16="http://schemas.microsoft.com/office/drawing/2014/main" id="{AA127277-F266-FE40-968B-EDC51C7B1AB4}"/>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spTree>
    <p:extLst>
      <p:ext uri="{BB962C8B-B14F-4D97-AF65-F5344CB8AC3E}">
        <p14:creationId xmlns:p14="http://schemas.microsoft.com/office/powerpoint/2010/main" val="32060127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ower of Less - Orange Backgroun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1EC172D9-3986-4B49-83AC-CF243B1C85A4}"/>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E75DA487-4C4E-2042-A4C3-2C5F8E13F15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cxnSp>
        <p:nvCxnSpPr>
          <p:cNvPr id="14" name="Straight Connector 13">
            <a:extLst>
              <a:ext uri="{FF2B5EF4-FFF2-40B4-BE49-F238E27FC236}">
                <a16:creationId xmlns:a16="http://schemas.microsoft.com/office/drawing/2014/main" id="{625B724B-48FB-7A4A-8A04-7A93F67E059D}"/>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7A14399-CBF3-624A-929F-ED081B0FFC02}"/>
              </a:ext>
            </a:extLst>
          </p:cNvPr>
          <p:cNvSpPr txBox="1"/>
          <p:nvPr userDrawn="1"/>
        </p:nvSpPr>
        <p:spPr>
          <a:xfrm>
            <a:off x="511997" y="474445"/>
            <a:ext cx="6146989" cy="503215"/>
          </a:xfrm>
          <a:prstGeom prst="rect">
            <a:avLst/>
          </a:prstGeom>
          <a:noFill/>
        </p:spPr>
        <p:txBody>
          <a:bodyPr wrap="square" lIns="0" rtlCol="0">
            <a:spAutoFit/>
          </a:bodyPr>
          <a:lstStyle/>
          <a:p>
            <a:r>
              <a:rPr lang="en-GB" sz="2600">
                <a:solidFill>
                  <a:srgbClr val="4D4D4D"/>
                </a:solidFill>
              </a:rPr>
              <a:t>The Power of Less</a:t>
            </a:r>
            <a:endParaRPr lang="en-US" sz="2600">
              <a:solidFill>
                <a:srgbClr val="4D4D4D"/>
              </a:solidFill>
            </a:endParaRPr>
          </a:p>
        </p:txBody>
      </p:sp>
      <p:pic>
        <p:nvPicPr>
          <p:cNvPr id="18" name="Picture 17">
            <a:extLst>
              <a:ext uri="{FF2B5EF4-FFF2-40B4-BE49-F238E27FC236}">
                <a16:creationId xmlns:a16="http://schemas.microsoft.com/office/drawing/2014/main" id="{DB810909-38C2-0340-A78B-D814919F81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9" name="Rectangle 18">
            <a:extLst>
              <a:ext uri="{FF2B5EF4-FFF2-40B4-BE49-F238E27FC236}">
                <a16:creationId xmlns:a16="http://schemas.microsoft.com/office/drawing/2014/main" id="{855F9E27-AF40-4747-9BAB-1A506A7EDB63}"/>
              </a:ext>
            </a:extLst>
          </p:cNvPr>
          <p:cNvSpPr/>
          <p:nvPr userDrawn="1"/>
        </p:nvSpPr>
        <p:spPr>
          <a:xfrm>
            <a:off x="520307" y="1643675"/>
            <a:ext cx="11161117" cy="4249147"/>
          </a:xfrm>
          <a:prstGeom prst="rect">
            <a:avLst/>
          </a:prstGeom>
          <a:solidFill>
            <a:srgbClr val="FF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Rectangle 20">
            <a:extLst>
              <a:ext uri="{FF2B5EF4-FFF2-40B4-BE49-F238E27FC236}">
                <a16:creationId xmlns:a16="http://schemas.microsoft.com/office/drawing/2014/main" id="{DE956DC3-2E30-DF4D-A047-75C5834C19DA}"/>
              </a:ext>
            </a:extLst>
          </p:cNvPr>
          <p:cNvSpPr/>
          <p:nvPr userDrawn="1"/>
        </p:nvSpPr>
        <p:spPr>
          <a:xfrm>
            <a:off x="889466" y="2339771"/>
            <a:ext cx="10439509" cy="2308324"/>
          </a:xfrm>
          <a:prstGeom prst="rect">
            <a:avLst/>
          </a:prstGeom>
        </p:spPr>
        <p:txBody>
          <a:bodyPr wrap="square">
            <a:spAutoFit/>
          </a:bodyPr>
          <a:lstStyle/>
          <a:p>
            <a:pPr>
              <a:lnSpc>
                <a:spcPct val="150000"/>
              </a:lnSpc>
            </a:pPr>
            <a:r>
              <a:rPr lang="en-GB" sz="2400" b="1">
                <a:solidFill>
                  <a:schemeClr val="bg1"/>
                </a:solidFill>
              </a:rPr>
              <a:t>The Power of Less </a:t>
            </a:r>
            <a:r>
              <a:rPr lang="en-GB" sz="2400" b="0">
                <a:solidFill>
                  <a:schemeClr val="bg1"/>
                </a:solidFill>
              </a:rPr>
              <a:t>waste and more recycling</a:t>
            </a:r>
          </a:p>
          <a:p>
            <a:pPr>
              <a:lnSpc>
                <a:spcPct val="150000"/>
              </a:lnSpc>
            </a:pPr>
            <a:r>
              <a:rPr lang="en-GB" sz="2400" b="1">
                <a:solidFill>
                  <a:schemeClr val="bg1"/>
                </a:solidFill>
              </a:rPr>
              <a:t>The Power of Less </a:t>
            </a:r>
            <a:r>
              <a:rPr lang="en-GB" sz="2400" b="0">
                <a:solidFill>
                  <a:schemeClr val="bg1"/>
                </a:solidFill>
              </a:rPr>
              <a:t>materials and greater impact</a:t>
            </a:r>
          </a:p>
          <a:p>
            <a:pPr>
              <a:lnSpc>
                <a:spcPct val="150000"/>
              </a:lnSpc>
            </a:pPr>
            <a:r>
              <a:rPr lang="en-GB" sz="2400" b="1">
                <a:solidFill>
                  <a:schemeClr val="bg1"/>
                </a:solidFill>
              </a:rPr>
              <a:t>The Power of Less </a:t>
            </a:r>
            <a:r>
              <a:rPr lang="en-GB" sz="2400" b="0">
                <a:solidFill>
                  <a:schemeClr val="bg1"/>
                </a:solidFill>
              </a:rPr>
              <a:t>cost and increased prosperity</a:t>
            </a:r>
          </a:p>
          <a:p>
            <a:pPr>
              <a:lnSpc>
                <a:spcPct val="150000"/>
              </a:lnSpc>
            </a:pPr>
            <a:r>
              <a:rPr lang="en-GB" sz="2400" b="1">
                <a:solidFill>
                  <a:schemeClr val="bg1"/>
                </a:solidFill>
              </a:rPr>
              <a:t>The Power of Less </a:t>
            </a:r>
            <a:r>
              <a:rPr lang="en-GB" sz="2400" b="0">
                <a:solidFill>
                  <a:schemeClr val="bg1"/>
                </a:solidFill>
              </a:rPr>
              <a:t>complexity and greater efficiency</a:t>
            </a:r>
          </a:p>
        </p:txBody>
      </p:sp>
      <p:pic>
        <p:nvPicPr>
          <p:cNvPr id="22" name="Picture 21">
            <a:extLst>
              <a:ext uri="{FF2B5EF4-FFF2-40B4-BE49-F238E27FC236}">
                <a16:creationId xmlns:a16="http://schemas.microsoft.com/office/drawing/2014/main" id="{881EC5CB-032E-AC4B-9F25-8D90B2C791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9286" y="5220171"/>
            <a:ext cx="2381637" cy="560725"/>
          </a:xfrm>
          <a:prstGeom prst="rect">
            <a:avLst/>
          </a:prstGeom>
        </p:spPr>
      </p:pic>
      <p:sp>
        <p:nvSpPr>
          <p:cNvPr id="10" name="TextBox 9">
            <a:extLst>
              <a:ext uri="{FF2B5EF4-FFF2-40B4-BE49-F238E27FC236}">
                <a16:creationId xmlns:a16="http://schemas.microsoft.com/office/drawing/2014/main" id="{8F2E8B8D-E8B8-2540-8C41-6963C2708311}"/>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11" name="Rectangle 10">
            <a:extLst>
              <a:ext uri="{FF2B5EF4-FFF2-40B4-BE49-F238E27FC236}">
                <a16:creationId xmlns:a16="http://schemas.microsoft.com/office/drawing/2014/main" id="{A0F717A3-F462-B34A-A515-2A421B63F26F}"/>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spTree>
    <p:extLst>
      <p:ext uri="{BB962C8B-B14F-4D97-AF65-F5344CB8AC3E}">
        <p14:creationId xmlns:p14="http://schemas.microsoft.com/office/powerpoint/2010/main" val="16213573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Power of Less - Orange Tex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0E08BFCF-185A-B64D-BF68-FDD2CDA6254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6" name="Slide Number Placeholder 5">
            <a:extLst>
              <a:ext uri="{FF2B5EF4-FFF2-40B4-BE49-F238E27FC236}">
                <a16:creationId xmlns:a16="http://schemas.microsoft.com/office/drawing/2014/main" id="{5169B1AC-9203-454C-9D4A-BE6B7D0C7B3C}"/>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cxnSp>
        <p:nvCxnSpPr>
          <p:cNvPr id="12" name="Straight Connector 11">
            <a:extLst>
              <a:ext uri="{FF2B5EF4-FFF2-40B4-BE49-F238E27FC236}">
                <a16:creationId xmlns:a16="http://schemas.microsoft.com/office/drawing/2014/main" id="{1AF78247-1242-134B-96A1-39AC22E19BEB}"/>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823507D-DC16-374B-98BA-F50BE7C7773B}"/>
              </a:ext>
            </a:extLst>
          </p:cNvPr>
          <p:cNvSpPr txBox="1"/>
          <p:nvPr userDrawn="1"/>
        </p:nvSpPr>
        <p:spPr>
          <a:xfrm>
            <a:off x="511997" y="474445"/>
            <a:ext cx="6146989" cy="503215"/>
          </a:xfrm>
          <a:prstGeom prst="rect">
            <a:avLst/>
          </a:prstGeom>
          <a:noFill/>
        </p:spPr>
        <p:txBody>
          <a:bodyPr wrap="square" lIns="0" rtlCol="0">
            <a:spAutoFit/>
          </a:bodyPr>
          <a:lstStyle/>
          <a:p>
            <a:r>
              <a:rPr lang="en-GB" sz="2600">
                <a:solidFill>
                  <a:srgbClr val="4D4D4D"/>
                </a:solidFill>
              </a:rPr>
              <a:t>The Power of Less</a:t>
            </a:r>
            <a:endParaRPr lang="en-US" sz="2600">
              <a:solidFill>
                <a:srgbClr val="4D4D4D"/>
              </a:solidFill>
            </a:endParaRPr>
          </a:p>
        </p:txBody>
      </p:sp>
      <p:pic>
        <p:nvPicPr>
          <p:cNvPr id="14" name="Picture 13">
            <a:extLst>
              <a:ext uri="{FF2B5EF4-FFF2-40B4-BE49-F238E27FC236}">
                <a16:creationId xmlns:a16="http://schemas.microsoft.com/office/drawing/2014/main" id="{BE56E5F1-5E76-414A-A206-A7A2F92C38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7" name="Rectangle 16">
            <a:extLst>
              <a:ext uri="{FF2B5EF4-FFF2-40B4-BE49-F238E27FC236}">
                <a16:creationId xmlns:a16="http://schemas.microsoft.com/office/drawing/2014/main" id="{728CB2DB-396C-0045-A10A-1D6BF63F58CF}"/>
              </a:ext>
            </a:extLst>
          </p:cNvPr>
          <p:cNvSpPr/>
          <p:nvPr userDrawn="1"/>
        </p:nvSpPr>
        <p:spPr>
          <a:xfrm>
            <a:off x="894643" y="2339775"/>
            <a:ext cx="10439509" cy="2308324"/>
          </a:xfrm>
          <a:prstGeom prst="rect">
            <a:avLst/>
          </a:prstGeom>
        </p:spPr>
        <p:txBody>
          <a:bodyPr wrap="square">
            <a:spAutoFit/>
          </a:bodyPr>
          <a:lstStyle/>
          <a:p>
            <a:pPr>
              <a:lnSpc>
                <a:spcPct val="150000"/>
              </a:lnSpc>
            </a:pPr>
            <a:r>
              <a:rPr lang="en-GB" sz="2400" b="1">
                <a:solidFill>
                  <a:srgbClr val="FF7900"/>
                </a:solidFill>
              </a:rPr>
              <a:t>The Power of Less </a:t>
            </a:r>
            <a:r>
              <a:rPr lang="en-GB" sz="2400" b="0">
                <a:solidFill>
                  <a:srgbClr val="FF7900"/>
                </a:solidFill>
              </a:rPr>
              <a:t>waste and more recycling</a:t>
            </a:r>
          </a:p>
          <a:p>
            <a:pPr>
              <a:lnSpc>
                <a:spcPct val="150000"/>
              </a:lnSpc>
            </a:pPr>
            <a:r>
              <a:rPr lang="en-GB" sz="2400" b="1">
                <a:solidFill>
                  <a:srgbClr val="FF7900"/>
                </a:solidFill>
              </a:rPr>
              <a:t>The Power of Less </a:t>
            </a:r>
            <a:r>
              <a:rPr lang="en-GB" sz="2400" b="0">
                <a:solidFill>
                  <a:srgbClr val="FF7900"/>
                </a:solidFill>
              </a:rPr>
              <a:t>materials and greater impact</a:t>
            </a:r>
          </a:p>
          <a:p>
            <a:pPr>
              <a:lnSpc>
                <a:spcPct val="150000"/>
              </a:lnSpc>
            </a:pPr>
            <a:r>
              <a:rPr lang="en-GB" sz="2400" b="1">
                <a:solidFill>
                  <a:srgbClr val="FF7900"/>
                </a:solidFill>
              </a:rPr>
              <a:t>The Power of Less </a:t>
            </a:r>
            <a:r>
              <a:rPr lang="en-GB" sz="2400" b="0">
                <a:solidFill>
                  <a:srgbClr val="FF7900"/>
                </a:solidFill>
              </a:rPr>
              <a:t>cost and increased prosperity</a:t>
            </a:r>
          </a:p>
          <a:p>
            <a:pPr>
              <a:lnSpc>
                <a:spcPct val="150000"/>
              </a:lnSpc>
            </a:pPr>
            <a:r>
              <a:rPr lang="en-GB" sz="2400" b="1">
                <a:solidFill>
                  <a:srgbClr val="FF7900"/>
                </a:solidFill>
              </a:rPr>
              <a:t>The Power of Less </a:t>
            </a:r>
            <a:r>
              <a:rPr lang="en-GB" sz="2400" b="0">
                <a:solidFill>
                  <a:srgbClr val="FF7900"/>
                </a:solidFill>
              </a:rPr>
              <a:t>complexity and greater efficiency</a:t>
            </a:r>
          </a:p>
        </p:txBody>
      </p:sp>
      <p:sp>
        <p:nvSpPr>
          <p:cNvPr id="9" name="TextBox 8">
            <a:extLst>
              <a:ext uri="{FF2B5EF4-FFF2-40B4-BE49-F238E27FC236}">
                <a16:creationId xmlns:a16="http://schemas.microsoft.com/office/drawing/2014/main" id="{D64E460A-3764-0F4E-828B-B2AB087DC0D9}"/>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10" name="Rectangle 9">
            <a:extLst>
              <a:ext uri="{FF2B5EF4-FFF2-40B4-BE49-F238E27FC236}">
                <a16:creationId xmlns:a16="http://schemas.microsoft.com/office/drawing/2014/main" id="{82A48B19-5BCC-FE41-88FF-8B39948AAE33}"/>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pic>
        <p:nvPicPr>
          <p:cNvPr id="20" name="Picture 19">
            <a:extLst>
              <a:ext uri="{FF2B5EF4-FFF2-40B4-BE49-F238E27FC236}">
                <a16:creationId xmlns:a16="http://schemas.microsoft.com/office/drawing/2014/main" id="{001BD75A-00D7-4E4F-8257-BC36A1DFB9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435" y="5499809"/>
            <a:ext cx="2032366" cy="187381"/>
          </a:xfrm>
          <a:prstGeom prst="rect">
            <a:avLst/>
          </a:prstGeom>
        </p:spPr>
      </p:pic>
    </p:spTree>
    <p:extLst>
      <p:ext uri="{BB962C8B-B14F-4D97-AF65-F5344CB8AC3E}">
        <p14:creationId xmlns:p14="http://schemas.microsoft.com/office/powerpoint/2010/main" val="40215590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ower of Less - Grey Tex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D8BB5B60-B276-464E-BD16-EB833A55AFE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D78BC5FF-100C-6047-9E62-EE1463440C34}"/>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cxnSp>
        <p:nvCxnSpPr>
          <p:cNvPr id="12" name="Straight Connector 11">
            <a:extLst>
              <a:ext uri="{FF2B5EF4-FFF2-40B4-BE49-F238E27FC236}">
                <a16:creationId xmlns:a16="http://schemas.microsoft.com/office/drawing/2014/main" id="{20F184E6-2843-CE48-B9E5-B92816233B14}"/>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9A0E653-08BF-AD40-B0B5-E617A614BDA5}"/>
              </a:ext>
            </a:extLst>
          </p:cNvPr>
          <p:cNvSpPr txBox="1"/>
          <p:nvPr userDrawn="1"/>
        </p:nvSpPr>
        <p:spPr>
          <a:xfrm>
            <a:off x="511997" y="474445"/>
            <a:ext cx="6146989" cy="503215"/>
          </a:xfrm>
          <a:prstGeom prst="rect">
            <a:avLst/>
          </a:prstGeom>
          <a:noFill/>
        </p:spPr>
        <p:txBody>
          <a:bodyPr wrap="square" lIns="0" rtlCol="0">
            <a:spAutoFit/>
          </a:bodyPr>
          <a:lstStyle/>
          <a:p>
            <a:r>
              <a:rPr lang="en-GB" sz="2600">
                <a:solidFill>
                  <a:srgbClr val="4D4D4D"/>
                </a:solidFill>
              </a:rPr>
              <a:t>The Power of Less</a:t>
            </a:r>
            <a:endParaRPr lang="en-US" sz="2600">
              <a:solidFill>
                <a:srgbClr val="4D4D4D"/>
              </a:solidFill>
            </a:endParaRPr>
          </a:p>
        </p:txBody>
      </p:sp>
      <p:pic>
        <p:nvPicPr>
          <p:cNvPr id="14" name="Picture 13">
            <a:extLst>
              <a:ext uri="{FF2B5EF4-FFF2-40B4-BE49-F238E27FC236}">
                <a16:creationId xmlns:a16="http://schemas.microsoft.com/office/drawing/2014/main" id="{6C2F5022-BB96-B345-ACCC-949A64ADDE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7" name="Rectangle 16">
            <a:extLst>
              <a:ext uri="{FF2B5EF4-FFF2-40B4-BE49-F238E27FC236}">
                <a16:creationId xmlns:a16="http://schemas.microsoft.com/office/drawing/2014/main" id="{4FDD88E4-B91A-D544-911E-BA5B7CD0436F}"/>
              </a:ext>
            </a:extLst>
          </p:cNvPr>
          <p:cNvSpPr/>
          <p:nvPr userDrawn="1"/>
        </p:nvSpPr>
        <p:spPr>
          <a:xfrm>
            <a:off x="894640" y="2339774"/>
            <a:ext cx="10439509" cy="2308324"/>
          </a:xfrm>
          <a:prstGeom prst="rect">
            <a:avLst/>
          </a:prstGeom>
        </p:spPr>
        <p:txBody>
          <a:bodyPr wrap="square">
            <a:spAutoFit/>
          </a:bodyPr>
          <a:lstStyle/>
          <a:p>
            <a:pPr>
              <a:lnSpc>
                <a:spcPct val="150000"/>
              </a:lnSpc>
            </a:pPr>
            <a:r>
              <a:rPr lang="en-GB" sz="2400" b="1">
                <a:solidFill>
                  <a:schemeClr val="tx1"/>
                </a:solidFill>
              </a:rPr>
              <a:t>The Power of Less </a:t>
            </a:r>
            <a:r>
              <a:rPr lang="en-GB" sz="2400" b="0">
                <a:solidFill>
                  <a:schemeClr val="tx1"/>
                </a:solidFill>
              </a:rPr>
              <a:t>waste and more recycling</a:t>
            </a:r>
          </a:p>
          <a:p>
            <a:pPr>
              <a:lnSpc>
                <a:spcPct val="150000"/>
              </a:lnSpc>
            </a:pPr>
            <a:r>
              <a:rPr lang="en-GB" sz="2400" b="1">
                <a:solidFill>
                  <a:schemeClr val="tx1"/>
                </a:solidFill>
              </a:rPr>
              <a:t>The Power of Less </a:t>
            </a:r>
            <a:r>
              <a:rPr lang="en-GB" sz="2400" b="0">
                <a:solidFill>
                  <a:schemeClr val="tx1"/>
                </a:solidFill>
              </a:rPr>
              <a:t>materials and greater impact</a:t>
            </a:r>
          </a:p>
          <a:p>
            <a:pPr>
              <a:lnSpc>
                <a:spcPct val="150000"/>
              </a:lnSpc>
            </a:pPr>
            <a:r>
              <a:rPr lang="en-GB" sz="2400" b="1">
                <a:solidFill>
                  <a:schemeClr val="tx1"/>
                </a:solidFill>
              </a:rPr>
              <a:t>The Power of Less </a:t>
            </a:r>
            <a:r>
              <a:rPr lang="en-GB" sz="2400" b="0">
                <a:solidFill>
                  <a:schemeClr val="tx1"/>
                </a:solidFill>
              </a:rPr>
              <a:t>cost and increased prosperity</a:t>
            </a:r>
          </a:p>
          <a:p>
            <a:pPr>
              <a:lnSpc>
                <a:spcPct val="150000"/>
              </a:lnSpc>
            </a:pPr>
            <a:r>
              <a:rPr lang="en-GB" sz="2400" b="1">
                <a:solidFill>
                  <a:schemeClr val="tx1"/>
                </a:solidFill>
              </a:rPr>
              <a:t>The Power of Less </a:t>
            </a:r>
            <a:r>
              <a:rPr lang="en-GB" sz="2400" b="0">
                <a:solidFill>
                  <a:schemeClr val="tx1"/>
                </a:solidFill>
              </a:rPr>
              <a:t>complexity and greater efficiency</a:t>
            </a:r>
          </a:p>
        </p:txBody>
      </p:sp>
      <p:sp>
        <p:nvSpPr>
          <p:cNvPr id="9" name="TextBox 8">
            <a:extLst>
              <a:ext uri="{FF2B5EF4-FFF2-40B4-BE49-F238E27FC236}">
                <a16:creationId xmlns:a16="http://schemas.microsoft.com/office/drawing/2014/main" id="{FDD2AE7B-79D6-DB48-B556-C979185B81CF}"/>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10" name="Rectangle 9">
            <a:extLst>
              <a:ext uri="{FF2B5EF4-FFF2-40B4-BE49-F238E27FC236}">
                <a16:creationId xmlns:a16="http://schemas.microsoft.com/office/drawing/2014/main" id="{C035C0D0-8621-124E-B320-6FE92DDC600A}"/>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pic>
        <p:nvPicPr>
          <p:cNvPr id="11" name="Picture 10">
            <a:extLst>
              <a:ext uri="{FF2B5EF4-FFF2-40B4-BE49-F238E27FC236}">
                <a16:creationId xmlns:a16="http://schemas.microsoft.com/office/drawing/2014/main" id="{8F89FD38-79F7-1D47-9599-32C3AEA995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435" y="5499809"/>
            <a:ext cx="2032366" cy="187381"/>
          </a:xfrm>
          <a:prstGeom prst="rect">
            <a:avLst/>
          </a:prstGeom>
        </p:spPr>
      </p:pic>
    </p:spTree>
    <p:extLst>
      <p:ext uri="{BB962C8B-B14F-4D97-AF65-F5344CB8AC3E}">
        <p14:creationId xmlns:p14="http://schemas.microsoft.com/office/powerpoint/2010/main" val="9520580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hank You - Orange Background">
    <p:bg>
      <p:bgPr>
        <a:solidFill>
          <a:srgbClr val="FF7900"/>
        </a:solidFill>
        <a:effectLst/>
      </p:bgPr>
    </p:bg>
    <p:spTree>
      <p:nvGrpSpPr>
        <p:cNvPr id="1" name=""/>
        <p:cNvGrpSpPr/>
        <p:nvPr/>
      </p:nvGrpSpPr>
      <p:grpSpPr>
        <a:xfrm>
          <a:off x="0" y="0"/>
          <a:ext cx="0" cy="0"/>
          <a:chOff x="0" y="0"/>
          <a:chExt cx="0" cy="0"/>
        </a:xfrm>
      </p:grpSpPr>
      <p:sp>
        <p:nvSpPr>
          <p:cNvPr id="15" name="Rectangle 14"/>
          <p:cNvSpPr/>
          <p:nvPr userDrawn="1"/>
        </p:nvSpPr>
        <p:spPr>
          <a:xfrm>
            <a:off x="3048000" y="3767198"/>
            <a:ext cx="6096000" cy="615553"/>
          </a:xfrm>
          <a:prstGeom prst="rect">
            <a:avLst/>
          </a:prstGeom>
        </p:spPr>
        <p:txBody>
          <a:bodyPr>
            <a:spAutoFit/>
          </a:bodyPr>
          <a:lstStyle/>
          <a:p>
            <a:pPr algn="ctr"/>
            <a:r>
              <a:rPr lang="en-GB" sz="3400" b="0" i="0" u="none" strike="noStrike" kern="1200" baseline="0">
                <a:solidFill>
                  <a:schemeClr val="bg1"/>
                </a:solidFill>
                <a:latin typeface="+mn-lt"/>
                <a:ea typeface="+mn-ea"/>
                <a:cs typeface="+mn-cs"/>
              </a:rPr>
              <a:t>Thank You</a:t>
            </a:r>
            <a:endParaRPr lang="en-GB" sz="3400" b="0">
              <a:solidFill>
                <a:schemeClr val="bg1"/>
              </a:solidFill>
            </a:endParaRPr>
          </a:p>
        </p:txBody>
      </p:sp>
      <p:pic>
        <p:nvPicPr>
          <p:cNvPr id="17" name="Picture 16">
            <a:extLst>
              <a:ext uri="{FF2B5EF4-FFF2-40B4-BE49-F238E27FC236}">
                <a16:creationId xmlns:a16="http://schemas.microsoft.com/office/drawing/2014/main" id="{247A9B08-4B81-4342-A4F1-FA4737799B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5182" y="6172957"/>
            <a:ext cx="2381637" cy="560725"/>
          </a:xfrm>
          <a:prstGeom prst="rect">
            <a:avLst/>
          </a:prstGeom>
        </p:spPr>
      </p:pic>
      <p:sp>
        <p:nvSpPr>
          <p:cNvPr id="7" name="Rectangle 6">
            <a:extLst>
              <a:ext uri="{FF2B5EF4-FFF2-40B4-BE49-F238E27FC236}">
                <a16:creationId xmlns:a16="http://schemas.microsoft.com/office/drawing/2014/main" id="{2B1C2CA8-9B5B-8641-B896-48FE9BCE69ED}"/>
              </a:ext>
            </a:extLst>
          </p:cNvPr>
          <p:cNvSpPr/>
          <p:nvPr userDrawn="1"/>
        </p:nvSpPr>
        <p:spPr>
          <a:xfrm>
            <a:off x="881847" y="4599787"/>
            <a:ext cx="10428307" cy="1203406"/>
          </a:xfrm>
          <a:prstGeom prst="rect">
            <a:avLst/>
          </a:prstGeom>
        </p:spPr>
        <p:txBody>
          <a:bodyPr wrap="square">
            <a:spAutoFit/>
          </a:bodyPr>
          <a:lstStyle/>
          <a:p>
            <a:pPr algn="ctr">
              <a:lnSpc>
                <a:spcPct val="110000"/>
              </a:lnSpc>
              <a:spcAft>
                <a:spcPts val="900"/>
              </a:spcAft>
            </a:pPr>
            <a:r>
              <a:rPr lang="vi-VN" sz="1600" b="0" i="0" u="none" strike="noStrike" kern="1200" baseline="0">
                <a:solidFill>
                  <a:schemeClr val="bg1"/>
                </a:solidFill>
                <a:latin typeface="+mn-lt"/>
                <a:ea typeface="+mn-ea"/>
                <a:cs typeface="+mn-cs"/>
              </a:rPr>
              <a:t>Danke</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Dankjewel</a:t>
            </a:r>
            <a:r>
              <a:rPr lang="en-GB" sz="1600" b="0" i="0" u="none" strike="noStrike" kern="1200" baseline="0">
                <a:solidFill>
                  <a:schemeClr val="bg1"/>
                </a:solidFill>
                <a:latin typeface="+mn-lt"/>
                <a:ea typeface="+mn-ea"/>
                <a:cs typeface="+mn-cs"/>
              </a:rPr>
              <a:t>   </a:t>
            </a:r>
            <a:r>
              <a:rPr lang="az-Cyrl-AZ" sz="1600" b="0" i="0" u="none" strike="noStrike" kern="1200" baseline="0">
                <a:solidFill>
                  <a:schemeClr val="bg1"/>
                </a:solidFill>
                <a:latin typeface="+mn-lt"/>
                <a:ea typeface="+mn-ea"/>
                <a:cs typeface="+mn-cs"/>
              </a:rPr>
              <a:t>Благодаря</a:t>
            </a:r>
            <a:r>
              <a:rPr lang="en-GB" sz="1600" b="0" i="0" u="none" strike="noStrike" kern="1200" baseline="0">
                <a:solidFill>
                  <a:schemeClr val="bg1"/>
                </a:solidFill>
                <a:latin typeface="+mn-lt"/>
                <a:ea typeface="+mn-ea"/>
                <a:cs typeface="+mn-cs"/>
              </a:rPr>
              <a:t>   </a:t>
            </a:r>
            <a:r>
              <a:rPr lang="ja-JP" altLang="en-US" sz="1600" b="0" i="0" u="none" strike="noStrike" kern="1200" baseline="0">
                <a:solidFill>
                  <a:schemeClr val="bg1"/>
                </a:solidFill>
                <a:latin typeface="+mn-lt"/>
                <a:ea typeface="+mn-ea"/>
                <a:cs typeface="+mn-cs"/>
              </a:rPr>
              <a:t>谢谢</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Hvala</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Děkuji</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Tak</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Aitäh</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Kiitos</a:t>
            </a:r>
            <a:r>
              <a:rPr lang="en-US" altLang="ja-JP"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Merci</a:t>
            </a:r>
            <a:r>
              <a:rPr lang="en-GB" sz="1600" b="0" i="0" u="none" strike="noStrike" kern="1200" baseline="0">
                <a:solidFill>
                  <a:schemeClr val="bg1"/>
                </a:solidFill>
                <a:latin typeface="+mn-lt"/>
                <a:ea typeface="+mn-ea"/>
                <a:cs typeface="+mn-cs"/>
              </a:rPr>
              <a:t>   </a:t>
            </a:r>
            <a:r>
              <a:rPr lang="el-GR" sz="1600" b="0" i="0" u="none" strike="noStrike" kern="1200" baseline="0">
                <a:solidFill>
                  <a:schemeClr val="bg1"/>
                </a:solidFill>
                <a:latin typeface="+mn-lt"/>
                <a:ea typeface="+mn-ea"/>
                <a:cs typeface="+mn-cs"/>
              </a:rPr>
              <a:t>Ευχαριστώ</a:t>
            </a:r>
            <a:r>
              <a:rPr lang="en-GB" sz="1600" b="0" i="0" u="none" strike="noStrike" kern="1200" baseline="0">
                <a:solidFill>
                  <a:schemeClr val="bg1"/>
                </a:solidFill>
                <a:latin typeface="+mn-lt"/>
                <a:ea typeface="+mn-ea"/>
                <a:cs typeface="+mn-cs"/>
              </a:rPr>
              <a:t> </a:t>
            </a:r>
          </a:p>
          <a:p>
            <a:pPr algn="ctr">
              <a:lnSpc>
                <a:spcPct val="110000"/>
              </a:lnSpc>
              <a:spcAft>
                <a:spcPts val="900"/>
              </a:spcAft>
            </a:pPr>
            <a:r>
              <a:rPr lang="vi-VN" sz="1600" b="0" i="0" u="none" strike="noStrike" kern="1200" baseline="0">
                <a:solidFill>
                  <a:schemeClr val="bg1"/>
                </a:solidFill>
                <a:latin typeface="+mn-lt"/>
                <a:ea typeface="+mn-ea"/>
                <a:cs typeface="+mn-cs"/>
              </a:rPr>
              <a:t>Köszönöm</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Grazie   Paldies   Ačiū   </a:t>
            </a:r>
            <a:r>
              <a:rPr lang="az-Cyrl-AZ" sz="1600" b="0" i="0" u="none" strike="noStrike" kern="1200" baseline="0">
                <a:solidFill>
                  <a:schemeClr val="bg1"/>
                </a:solidFill>
                <a:latin typeface="+mn-lt"/>
                <a:ea typeface="+mn-ea"/>
                <a:cs typeface="+mn-cs"/>
              </a:rPr>
              <a:t>Ви благодарам</a:t>
            </a:r>
            <a:r>
              <a:rPr lang="en-GB" sz="1600" b="0" i="0" u="none" strike="noStrike" kern="1200" baseline="0">
                <a:solidFill>
                  <a:schemeClr val="bg1"/>
                </a:solidFill>
                <a:latin typeface="+mn-lt"/>
                <a:ea typeface="+mn-ea"/>
                <a:cs typeface="+mn-cs"/>
              </a:rPr>
              <a:t>   </a:t>
            </a:r>
            <a:r>
              <a:rPr lang="ar-AE" sz="1600" b="0" i="0" u="none" strike="noStrike" kern="1200" baseline="0">
                <a:solidFill>
                  <a:schemeClr val="bg1"/>
                </a:solidFill>
                <a:latin typeface="+mn-lt"/>
                <a:ea typeface="+mn-ea"/>
                <a:cs typeface="+mn-cs"/>
              </a:rPr>
              <a:t>شكرا لكم</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Dziękuję   Obrigado   Mulțumesc  </a:t>
            </a:r>
          </a:p>
          <a:p>
            <a:pPr algn="ctr">
              <a:lnSpc>
                <a:spcPct val="110000"/>
              </a:lnSpc>
              <a:spcAft>
                <a:spcPts val="900"/>
              </a:spcAft>
            </a:pPr>
            <a:r>
              <a:rPr lang="vi-VN" sz="1600" b="0" i="0" u="none" strike="noStrike" kern="1200" baseline="0">
                <a:solidFill>
                  <a:schemeClr val="bg1"/>
                </a:solidFill>
                <a:latin typeface="+mn-lt"/>
                <a:ea typeface="+mn-ea"/>
                <a:cs typeface="+mn-cs"/>
              </a:rPr>
              <a:t>Ďakujem   Gracias   Tack   </a:t>
            </a:r>
            <a:r>
              <a:rPr lang="th-TH" sz="2000" b="0" i="0" u="none" strike="noStrike" kern="1200" baseline="0">
                <a:solidFill>
                  <a:schemeClr val="bg1"/>
                </a:solidFill>
                <a:latin typeface="+mn-lt"/>
                <a:ea typeface="+mn-ea"/>
                <a:cs typeface="+mn-cs"/>
              </a:rPr>
              <a:t>ขอบคุณ</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Teşekkür ederim</a:t>
            </a:r>
            <a:endParaRPr lang="en-GB" sz="1600" b="0">
              <a:solidFill>
                <a:schemeClr val="bg1"/>
              </a:solidFill>
            </a:endParaRPr>
          </a:p>
        </p:txBody>
      </p:sp>
      <p:pic>
        <p:nvPicPr>
          <p:cNvPr id="10" name="Picture 9">
            <a:extLst>
              <a:ext uri="{FF2B5EF4-FFF2-40B4-BE49-F238E27FC236}">
                <a16:creationId xmlns:a16="http://schemas.microsoft.com/office/drawing/2014/main" id="{4EF0F3ED-2C4D-3D4F-A497-1E1023285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00576" y="864898"/>
            <a:ext cx="2190849" cy="2190849"/>
          </a:xfrm>
          <a:prstGeom prst="rect">
            <a:avLst/>
          </a:prstGeom>
        </p:spPr>
      </p:pic>
    </p:spTree>
    <p:extLst>
      <p:ext uri="{BB962C8B-B14F-4D97-AF65-F5344CB8AC3E}">
        <p14:creationId xmlns:p14="http://schemas.microsoft.com/office/powerpoint/2010/main" val="3766781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hank You - Grey Background">
    <p:bg>
      <p:bgPr>
        <a:solidFill>
          <a:srgbClr val="4D4D4D"/>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47A9B08-4B81-4342-A4F1-FA4737799B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5182" y="6172957"/>
            <a:ext cx="2381637" cy="560725"/>
          </a:xfrm>
          <a:prstGeom prst="rect">
            <a:avLst/>
          </a:prstGeom>
        </p:spPr>
      </p:pic>
      <p:sp>
        <p:nvSpPr>
          <p:cNvPr id="7" name="Rectangle 6">
            <a:extLst>
              <a:ext uri="{FF2B5EF4-FFF2-40B4-BE49-F238E27FC236}">
                <a16:creationId xmlns:a16="http://schemas.microsoft.com/office/drawing/2014/main" id="{ECCF708B-0936-0D4C-A1C0-C35308E5B24D}"/>
              </a:ext>
            </a:extLst>
          </p:cNvPr>
          <p:cNvSpPr/>
          <p:nvPr userDrawn="1"/>
        </p:nvSpPr>
        <p:spPr>
          <a:xfrm>
            <a:off x="3048000" y="3767198"/>
            <a:ext cx="6096000" cy="615553"/>
          </a:xfrm>
          <a:prstGeom prst="rect">
            <a:avLst/>
          </a:prstGeom>
        </p:spPr>
        <p:txBody>
          <a:bodyPr>
            <a:spAutoFit/>
          </a:bodyPr>
          <a:lstStyle/>
          <a:p>
            <a:pPr algn="ctr"/>
            <a:r>
              <a:rPr lang="en-GB" sz="3400" b="0" i="0" u="none" strike="noStrike" kern="1200" baseline="0">
                <a:solidFill>
                  <a:schemeClr val="bg1"/>
                </a:solidFill>
                <a:latin typeface="+mn-lt"/>
                <a:ea typeface="+mn-ea"/>
                <a:cs typeface="+mn-cs"/>
              </a:rPr>
              <a:t>Thank You</a:t>
            </a:r>
            <a:endParaRPr lang="en-GB" sz="3400" b="0">
              <a:solidFill>
                <a:schemeClr val="bg1"/>
              </a:solidFill>
            </a:endParaRPr>
          </a:p>
        </p:txBody>
      </p:sp>
      <p:sp>
        <p:nvSpPr>
          <p:cNvPr id="9" name="Rectangle 8">
            <a:extLst>
              <a:ext uri="{FF2B5EF4-FFF2-40B4-BE49-F238E27FC236}">
                <a16:creationId xmlns:a16="http://schemas.microsoft.com/office/drawing/2014/main" id="{5C8EF594-ED41-984C-8AAC-124FA14E2CB0}"/>
              </a:ext>
            </a:extLst>
          </p:cNvPr>
          <p:cNvSpPr/>
          <p:nvPr userDrawn="1"/>
        </p:nvSpPr>
        <p:spPr>
          <a:xfrm>
            <a:off x="881847" y="4599787"/>
            <a:ext cx="10428307" cy="1203406"/>
          </a:xfrm>
          <a:prstGeom prst="rect">
            <a:avLst/>
          </a:prstGeom>
        </p:spPr>
        <p:txBody>
          <a:bodyPr wrap="square">
            <a:spAutoFit/>
          </a:bodyPr>
          <a:lstStyle/>
          <a:p>
            <a:pPr algn="ctr">
              <a:lnSpc>
                <a:spcPct val="110000"/>
              </a:lnSpc>
              <a:spcAft>
                <a:spcPts val="900"/>
              </a:spcAft>
            </a:pPr>
            <a:r>
              <a:rPr lang="vi-VN" sz="1600" b="0" i="0" u="none" strike="noStrike" kern="1200" baseline="0">
                <a:solidFill>
                  <a:schemeClr val="bg1"/>
                </a:solidFill>
                <a:latin typeface="+mn-lt"/>
                <a:ea typeface="+mn-ea"/>
                <a:cs typeface="+mn-cs"/>
              </a:rPr>
              <a:t>Danke</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Dankjewel</a:t>
            </a:r>
            <a:r>
              <a:rPr lang="en-GB" sz="1600" b="0" i="0" u="none" strike="noStrike" kern="1200" baseline="0">
                <a:solidFill>
                  <a:schemeClr val="bg1"/>
                </a:solidFill>
                <a:latin typeface="+mn-lt"/>
                <a:ea typeface="+mn-ea"/>
                <a:cs typeface="+mn-cs"/>
              </a:rPr>
              <a:t>   </a:t>
            </a:r>
            <a:r>
              <a:rPr lang="az-Cyrl-AZ" sz="1600" b="0" i="0" u="none" strike="noStrike" kern="1200" baseline="0">
                <a:solidFill>
                  <a:schemeClr val="bg1"/>
                </a:solidFill>
                <a:latin typeface="+mn-lt"/>
                <a:ea typeface="+mn-ea"/>
                <a:cs typeface="+mn-cs"/>
              </a:rPr>
              <a:t>Благодаря</a:t>
            </a:r>
            <a:r>
              <a:rPr lang="en-GB" sz="1600" b="0" i="0" u="none" strike="noStrike" kern="1200" baseline="0">
                <a:solidFill>
                  <a:schemeClr val="bg1"/>
                </a:solidFill>
                <a:latin typeface="+mn-lt"/>
                <a:ea typeface="+mn-ea"/>
                <a:cs typeface="+mn-cs"/>
              </a:rPr>
              <a:t>   </a:t>
            </a:r>
            <a:r>
              <a:rPr lang="ja-JP" altLang="en-US" sz="1600" b="0" i="0" u="none" strike="noStrike" kern="1200" baseline="0">
                <a:solidFill>
                  <a:schemeClr val="bg1"/>
                </a:solidFill>
                <a:latin typeface="+mn-lt"/>
                <a:ea typeface="+mn-ea"/>
                <a:cs typeface="+mn-cs"/>
              </a:rPr>
              <a:t>谢谢</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Hvala</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Děkuji</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Tak</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Aitäh</a:t>
            </a:r>
            <a:r>
              <a:rPr lang="en-US" altLang="ja-JP" sz="1600" b="0" i="0" u="none" strike="noStrike" kern="1200" baseline="0">
                <a:solidFill>
                  <a:schemeClr val="bg1"/>
                </a:solidFill>
                <a:latin typeface="+mn-lt"/>
                <a:ea typeface="+mn-ea"/>
                <a:cs typeface="+mn-cs"/>
              </a:rPr>
              <a:t>   </a:t>
            </a:r>
            <a:r>
              <a:rPr lang="en-US" altLang="ja-JP" sz="1600" b="0" i="0" u="none" strike="noStrike" kern="1200" baseline="0" err="1">
                <a:solidFill>
                  <a:schemeClr val="bg1"/>
                </a:solidFill>
                <a:latin typeface="+mn-lt"/>
                <a:ea typeface="+mn-ea"/>
                <a:cs typeface="+mn-cs"/>
              </a:rPr>
              <a:t>Kiitos</a:t>
            </a:r>
            <a:r>
              <a:rPr lang="en-US" altLang="ja-JP"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Merci</a:t>
            </a:r>
            <a:r>
              <a:rPr lang="en-GB" sz="1600" b="0" i="0" u="none" strike="noStrike" kern="1200" baseline="0">
                <a:solidFill>
                  <a:schemeClr val="bg1"/>
                </a:solidFill>
                <a:latin typeface="+mn-lt"/>
                <a:ea typeface="+mn-ea"/>
                <a:cs typeface="+mn-cs"/>
              </a:rPr>
              <a:t>   </a:t>
            </a:r>
            <a:r>
              <a:rPr lang="el-GR" sz="1600" b="0" i="0" u="none" strike="noStrike" kern="1200" baseline="0">
                <a:solidFill>
                  <a:schemeClr val="bg1"/>
                </a:solidFill>
                <a:latin typeface="+mn-lt"/>
                <a:ea typeface="+mn-ea"/>
                <a:cs typeface="+mn-cs"/>
              </a:rPr>
              <a:t>Ευχαριστώ</a:t>
            </a:r>
            <a:r>
              <a:rPr lang="en-GB" sz="1600" b="0" i="0" u="none" strike="noStrike" kern="1200" baseline="0">
                <a:solidFill>
                  <a:schemeClr val="bg1"/>
                </a:solidFill>
                <a:latin typeface="+mn-lt"/>
                <a:ea typeface="+mn-ea"/>
                <a:cs typeface="+mn-cs"/>
              </a:rPr>
              <a:t> </a:t>
            </a:r>
          </a:p>
          <a:p>
            <a:pPr algn="ctr">
              <a:lnSpc>
                <a:spcPct val="110000"/>
              </a:lnSpc>
              <a:spcAft>
                <a:spcPts val="900"/>
              </a:spcAft>
            </a:pPr>
            <a:r>
              <a:rPr lang="vi-VN" sz="1600" b="0" i="0" u="none" strike="noStrike" kern="1200" baseline="0">
                <a:solidFill>
                  <a:schemeClr val="bg1"/>
                </a:solidFill>
                <a:latin typeface="+mn-lt"/>
                <a:ea typeface="+mn-ea"/>
                <a:cs typeface="+mn-cs"/>
              </a:rPr>
              <a:t>Köszönöm</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Grazie   Paldies   Ačiū   </a:t>
            </a:r>
            <a:r>
              <a:rPr lang="az-Cyrl-AZ" sz="1600" b="0" i="0" u="none" strike="noStrike" kern="1200" baseline="0">
                <a:solidFill>
                  <a:schemeClr val="bg1"/>
                </a:solidFill>
                <a:latin typeface="+mn-lt"/>
                <a:ea typeface="+mn-ea"/>
                <a:cs typeface="+mn-cs"/>
              </a:rPr>
              <a:t>Ви благодарам</a:t>
            </a:r>
            <a:r>
              <a:rPr lang="en-GB" sz="1600" b="0" i="0" u="none" strike="noStrike" kern="1200" baseline="0">
                <a:solidFill>
                  <a:schemeClr val="bg1"/>
                </a:solidFill>
                <a:latin typeface="+mn-lt"/>
                <a:ea typeface="+mn-ea"/>
                <a:cs typeface="+mn-cs"/>
              </a:rPr>
              <a:t>   </a:t>
            </a:r>
            <a:r>
              <a:rPr lang="ar-AE" sz="1600" b="0" i="0" u="none" strike="noStrike" kern="1200" baseline="0">
                <a:solidFill>
                  <a:schemeClr val="bg1"/>
                </a:solidFill>
                <a:latin typeface="+mn-lt"/>
                <a:ea typeface="+mn-ea"/>
                <a:cs typeface="+mn-cs"/>
              </a:rPr>
              <a:t>شكرا لكم</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Dziękuję   Obrigado   Mulțumesc  </a:t>
            </a:r>
          </a:p>
          <a:p>
            <a:pPr algn="ctr">
              <a:lnSpc>
                <a:spcPct val="110000"/>
              </a:lnSpc>
              <a:spcAft>
                <a:spcPts val="900"/>
              </a:spcAft>
            </a:pPr>
            <a:r>
              <a:rPr lang="vi-VN" sz="1600" b="0" i="0" u="none" strike="noStrike" kern="1200" baseline="0">
                <a:solidFill>
                  <a:schemeClr val="bg1"/>
                </a:solidFill>
                <a:latin typeface="+mn-lt"/>
                <a:ea typeface="+mn-ea"/>
                <a:cs typeface="+mn-cs"/>
              </a:rPr>
              <a:t>Ďakujem   Gracias   Tack   </a:t>
            </a:r>
            <a:r>
              <a:rPr lang="th-TH" sz="2000" b="0" i="0" u="none" strike="noStrike" kern="1200" baseline="0">
                <a:solidFill>
                  <a:schemeClr val="bg1"/>
                </a:solidFill>
                <a:latin typeface="+mn-lt"/>
                <a:ea typeface="+mn-ea"/>
                <a:cs typeface="+mn-cs"/>
              </a:rPr>
              <a:t>ขอบคุณ</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Teşekkür ederim</a:t>
            </a:r>
            <a:endParaRPr lang="en-GB" sz="1600" b="0">
              <a:solidFill>
                <a:schemeClr val="bg1"/>
              </a:solidFill>
            </a:endParaRPr>
          </a:p>
        </p:txBody>
      </p:sp>
      <p:pic>
        <p:nvPicPr>
          <p:cNvPr id="6" name="Picture 5">
            <a:extLst>
              <a:ext uri="{FF2B5EF4-FFF2-40B4-BE49-F238E27FC236}">
                <a16:creationId xmlns:a16="http://schemas.microsoft.com/office/drawing/2014/main" id="{D5661666-3C30-164F-9BDE-5863E843F4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00576" y="864898"/>
            <a:ext cx="2190849" cy="2190849"/>
          </a:xfrm>
          <a:prstGeom prst="rect">
            <a:avLst/>
          </a:prstGeom>
        </p:spPr>
      </p:pic>
    </p:spTree>
    <p:extLst>
      <p:ext uri="{BB962C8B-B14F-4D97-AF65-F5344CB8AC3E}">
        <p14:creationId xmlns:p14="http://schemas.microsoft.com/office/powerpoint/2010/main" val="3043933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1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5C45CC-7A3A-D747-9CAD-49E12168BEFC}"/>
              </a:ext>
            </a:extLst>
          </p:cNvPr>
          <p:cNvPicPr>
            <a:picLocks noChangeAspect="1"/>
          </p:cNvPicPr>
          <p:nvPr userDrawn="1"/>
        </p:nvPicPr>
        <p:blipFill>
          <a:blip r:embed="rId3" cstate="email">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0" name="Title 6">
            <a:extLst>
              <a:ext uri="{FF2B5EF4-FFF2-40B4-BE49-F238E27FC236}">
                <a16:creationId xmlns:a16="http://schemas.microsoft.com/office/drawing/2014/main" id="{1BD10AD3-C946-F449-969D-BFF1397DC1F3}"/>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
        <p:nvSpPr>
          <p:cNvPr id="11" name="Text Placeholder 9">
            <a:extLst>
              <a:ext uri="{FF2B5EF4-FFF2-40B4-BE49-F238E27FC236}">
                <a16:creationId xmlns:a16="http://schemas.microsoft.com/office/drawing/2014/main" id="{F8CBA6E6-571C-C54E-83F5-811678D54518}"/>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2DF3A4D9-8017-7040-AE8B-D414475DF934}"/>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6643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py &amp; Pictur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6B20B06-7442-5B49-B26D-28E6D9C8ED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7" name="Title 1">
            <a:extLst>
              <a:ext uri="{FF2B5EF4-FFF2-40B4-BE49-F238E27FC236}">
                <a16:creationId xmlns:a16="http://schemas.microsoft.com/office/drawing/2014/main" id="{91E687A9-C3D2-6047-846B-FA2EC2D56096}"/>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8" name="Straight Connector 27">
            <a:extLst>
              <a:ext uri="{FF2B5EF4-FFF2-40B4-BE49-F238E27FC236}">
                <a16:creationId xmlns:a16="http://schemas.microsoft.com/office/drawing/2014/main" id="{84A41653-83DA-2D44-8E52-71B0F6117C71}"/>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F823746-A694-D843-80F8-57C8C1F02EEF}"/>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30" name="Rectangle 29">
            <a:extLst>
              <a:ext uri="{FF2B5EF4-FFF2-40B4-BE49-F238E27FC236}">
                <a16:creationId xmlns:a16="http://schemas.microsoft.com/office/drawing/2014/main" id="{62BC8906-EB31-9B4C-B167-E74D8E4C95D8}"/>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31" name="Straight Connector 30">
            <a:extLst>
              <a:ext uri="{FF2B5EF4-FFF2-40B4-BE49-F238E27FC236}">
                <a16:creationId xmlns:a16="http://schemas.microsoft.com/office/drawing/2014/main" id="{CA9493FF-DEC5-7249-AB12-2F653AE05C0D}"/>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32" name="Slide Number Placeholder 5">
            <a:extLst>
              <a:ext uri="{FF2B5EF4-FFF2-40B4-BE49-F238E27FC236}">
                <a16:creationId xmlns:a16="http://schemas.microsoft.com/office/drawing/2014/main" id="{0E3F5ED5-C9E9-5C41-BFC8-CD457FBFF5CD}"/>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35" name="Content Placeholder 6">
            <a:extLst>
              <a:ext uri="{FF2B5EF4-FFF2-40B4-BE49-F238E27FC236}">
                <a16:creationId xmlns:a16="http://schemas.microsoft.com/office/drawing/2014/main" id="{60D09C1A-D1A1-074F-8BE4-27B320F32A95}"/>
              </a:ext>
            </a:extLst>
          </p:cNvPr>
          <p:cNvSpPr>
            <a:spLocks noGrp="1"/>
          </p:cNvSpPr>
          <p:nvPr>
            <p:ph sz="quarter" idx="16" hasCustomPrompt="1"/>
          </p:nvPr>
        </p:nvSpPr>
        <p:spPr>
          <a:xfrm>
            <a:off x="6878284" y="1377068"/>
            <a:ext cx="4680000" cy="4516656"/>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8" name="Content Placeholder 2">
            <a:extLst>
              <a:ext uri="{FF2B5EF4-FFF2-40B4-BE49-F238E27FC236}">
                <a16:creationId xmlns:a16="http://schemas.microsoft.com/office/drawing/2014/main" id="{4F751F84-1B01-3B4A-A660-BABBDAA4F001}"/>
              </a:ext>
            </a:extLst>
          </p:cNvPr>
          <p:cNvSpPr>
            <a:spLocks noGrp="1"/>
          </p:cNvSpPr>
          <p:nvPr>
            <p:ph sz="quarter" idx="21" hasCustomPrompt="1"/>
          </p:nvPr>
        </p:nvSpPr>
        <p:spPr>
          <a:xfrm>
            <a:off x="511995" y="1377067"/>
            <a:ext cx="5983189" cy="4516655"/>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44026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Title Slide 4 - D Ic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408B96-B589-6944-8F4C-860ECF0CC2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46"/>
            <a:ext cx="6857998" cy="6851654"/>
          </a:xfrm>
          <a:prstGeom prst="rect">
            <a:avLst/>
          </a:prstGeom>
        </p:spPr>
      </p:pic>
      <p:pic>
        <p:nvPicPr>
          <p:cNvPr id="15" name="Picture 14">
            <a:extLst>
              <a:ext uri="{FF2B5EF4-FFF2-40B4-BE49-F238E27FC236}">
                <a16:creationId xmlns:a16="http://schemas.microsoft.com/office/drawing/2014/main" id="{3EF7BBD1-8F76-9747-AFE2-E91207F229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44069" y="5823973"/>
            <a:ext cx="1271052" cy="864316"/>
          </a:xfrm>
          <a:prstGeom prst="rect">
            <a:avLst/>
          </a:prstGeom>
        </p:spPr>
      </p:pic>
      <p:sp>
        <p:nvSpPr>
          <p:cNvPr id="9" name="Title 1">
            <a:extLst>
              <a:ext uri="{FF2B5EF4-FFF2-40B4-BE49-F238E27FC236}">
                <a16:creationId xmlns:a16="http://schemas.microsoft.com/office/drawing/2014/main" id="{EEC11D5B-D78C-204D-BFFB-7BF368FCC43D}"/>
              </a:ext>
            </a:extLst>
          </p:cNvPr>
          <p:cNvSpPr>
            <a:spLocks noGrp="1"/>
          </p:cNvSpPr>
          <p:nvPr>
            <p:ph type="ctrTitle" hasCustomPrompt="1"/>
          </p:nvPr>
        </p:nvSpPr>
        <p:spPr>
          <a:xfrm>
            <a:off x="7360070" y="2915392"/>
            <a:ext cx="4314139" cy="669605"/>
          </a:xfrm>
          <a:prstGeom prst="rect">
            <a:avLst/>
          </a:prstGeom>
        </p:spPr>
        <p:txBody>
          <a:bodyPr lIns="0"/>
          <a:lstStyle>
            <a:lvl1pPr algn="l">
              <a:defRPr sz="3500" b="0">
                <a:solidFill>
                  <a:srgbClr val="4D4D4D"/>
                </a:solidFill>
              </a:defRPr>
            </a:lvl1pPr>
          </a:lstStyle>
          <a:p>
            <a:r>
              <a:rPr lang="en-US"/>
              <a:t>Click to edit Title</a:t>
            </a:r>
            <a:endParaRPr lang="en-GB"/>
          </a:p>
        </p:txBody>
      </p:sp>
      <p:sp>
        <p:nvSpPr>
          <p:cNvPr id="11" name="Subtitle 2">
            <a:extLst>
              <a:ext uri="{FF2B5EF4-FFF2-40B4-BE49-F238E27FC236}">
                <a16:creationId xmlns:a16="http://schemas.microsoft.com/office/drawing/2014/main" id="{1E3E29B1-CBE6-D24B-AA1C-5053A8B12E8A}"/>
              </a:ext>
            </a:extLst>
          </p:cNvPr>
          <p:cNvSpPr>
            <a:spLocks noGrp="1"/>
          </p:cNvSpPr>
          <p:nvPr>
            <p:ph type="subTitle" idx="1" hasCustomPrompt="1"/>
          </p:nvPr>
        </p:nvSpPr>
        <p:spPr>
          <a:xfrm>
            <a:off x="7360070" y="3601085"/>
            <a:ext cx="4314138" cy="987539"/>
          </a:xfrm>
          <a:prstGeom prst="rect">
            <a:avLst/>
          </a:prstGeom>
        </p:spPr>
        <p:txBody>
          <a:bodyPr lIns="0">
            <a:normAutofit/>
          </a:bodyPr>
          <a:lstStyle>
            <a:lvl1pPr marL="0" indent="0" algn="l">
              <a:spcBef>
                <a:spcPts val="0"/>
              </a:spcBef>
              <a:buNone/>
              <a:defRPr sz="2400">
                <a:solidFill>
                  <a:srgbClr val="FF79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 title</a:t>
            </a:r>
            <a:endParaRPr lang="en-GB"/>
          </a:p>
        </p:txBody>
      </p:sp>
      <p:sp>
        <p:nvSpPr>
          <p:cNvPr id="12" name="Text Placeholder 4">
            <a:extLst>
              <a:ext uri="{FF2B5EF4-FFF2-40B4-BE49-F238E27FC236}">
                <a16:creationId xmlns:a16="http://schemas.microsoft.com/office/drawing/2014/main" id="{174646E5-BD25-4240-83CF-02A4C15C3D45}"/>
              </a:ext>
            </a:extLst>
          </p:cNvPr>
          <p:cNvSpPr>
            <a:spLocks noGrp="1"/>
          </p:cNvSpPr>
          <p:nvPr>
            <p:ph type="body" sz="quarter" idx="10" hasCustomPrompt="1"/>
          </p:nvPr>
        </p:nvSpPr>
        <p:spPr>
          <a:xfrm>
            <a:off x="7360070" y="4711308"/>
            <a:ext cx="1313029" cy="360000"/>
          </a:xfrm>
          <a:prstGeom prst="rect">
            <a:avLst/>
          </a:prstGeom>
        </p:spPr>
        <p:txBody>
          <a:bodyPr lIns="0"/>
          <a:lstStyle>
            <a:lvl1pPr marL="0" indent="0">
              <a:buNone/>
              <a:defRPr sz="1600">
                <a:solidFill>
                  <a:srgbClr val="A3A3A3"/>
                </a:solidFill>
              </a:defRPr>
            </a:lvl1pPr>
            <a:lvl2pPr marL="609585" indent="0">
              <a:buNone/>
              <a:defRPr>
                <a:solidFill>
                  <a:schemeClr val="bg2"/>
                </a:solidFill>
              </a:defRPr>
            </a:lvl2pPr>
            <a:lvl3pPr marL="1219170" indent="0">
              <a:buNone/>
              <a:defRPr>
                <a:solidFill>
                  <a:schemeClr val="bg2"/>
                </a:solidFill>
              </a:defRPr>
            </a:lvl3pPr>
            <a:lvl4pPr marL="1828754" indent="0">
              <a:buNone/>
              <a:defRPr>
                <a:solidFill>
                  <a:schemeClr val="bg2"/>
                </a:solidFill>
              </a:defRPr>
            </a:lvl4pPr>
            <a:lvl5pPr marL="2438339" indent="0">
              <a:buNone/>
              <a:defRPr>
                <a:solidFill>
                  <a:schemeClr val="bg2"/>
                </a:solidFill>
              </a:defRPr>
            </a:lvl5pPr>
          </a:lstStyle>
          <a:p>
            <a:pPr lvl="0"/>
            <a:r>
              <a:rPr lang="en-US"/>
              <a:t>Date here</a:t>
            </a:r>
            <a:endParaRPr lang="en-GB"/>
          </a:p>
        </p:txBody>
      </p:sp>
      <p:sp>
        <p:nvSpPr>
          <p:cNvPr id="13" name="Text Placeholder 6">
            <a:extLst>
              <a:ext uri="{FF2B5EF4-FFF2-40B4-BE49-F238E27FC236}">
                <a16:creationId xmlns:a16="http://schemas.microsoft.com/office/drawing/2014/main" id="{954CB30E-9CB8-E441-A6DD-D25A13D08B34}"/>
              </a:ext>
            </a:extLst>
          </p:cNvPr>
          <p:cNvSpPr>
            <a:spLocks noGrp="1"/>
          </p:cNvSpPr>
          <p:nvPr>
            <p:ph type="body" sz="quarter" idx="11" hasCustomPrompt="1"/>
          </p:nvPr>
        </p:nvSpPr>
        <p:spPr>
          <a:xfrm>
            <a:off x="7360070" y="294457"/>
            <a:ext cx="4314139" cy="216000"/>
          </a:xfrm>
          <a:prstGeom prst="rect">
            <a:avLst/>
          </a:prstGeom>
        </p:spPr>
        <p:txBody>
          <a:bodyPr lIns="0">
            <a:noAutofit/>
          </a:bodyPr>
          <a:lstStyle>
            <a:lvl1pPr marL="0" indent="0" algn="l">
              <a:buNone/>
              <a:defRPr sz="1300">
                <a:solidFill>
                  <a:schemeClr val="bg2">
                    <a:lumMod val="60000"/>
                    <a:lumOff val="40000"/>
                  </a:schemeClr>
                </a:solidFill>
              </a:defRPr>
            </a:lvl1pPr>
          </a:lstStyle>
          <a:p>
            <a:pPr lvl="0"/>
            <a:r>
              <a:rPr lang="en-US"/>
              <a:t>INSERT AUTHOR’S NAME  |  DIVISION</a:t>
            </a:r>
            <a:endParaRPr lang="en-GB"/>
          </a:p>
        </p:txBody>
      </p:sp>
    </p:spTree>
    <p:extLst>
      <p:ext uri="{BB962C8B-B14F-4D97-AF65-F5344CB8AC3E}">
        <p14:creationId xmlns:p14="http://schemas.microsoft.com/office/powerpoint/2010/main" val="2506600796"/>
      </p:ext>
    </p:extLst>
  </p:cSld>
  <p:clrMapOvr>
    <a:masterClrMapping/>
  </p:clrMapOvr>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py &amp; Pictur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6B20B06-7442-5B49-B26D-28E6D9C8ED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7" name="Title 1">
            <a:extLst>
              <a:ext uri="{FF2B5EF4-FFF2-40B4-BE49-F238E27FC236}">
                <a16:creationId xmlns:a16="http://schemas.microsoft.com/office/drawing/2014/main" id="{91E687A9-C3D2-6047-846B-FA2EC2D56096}"/>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8" name="Straight Connector 27">
            <a:extLst>
              <a:ext uri="{FF2B5EF4-FFF2-40B4-BE49-F238E27FC236}">
                <a16:creationId xmlns:a16="http://schemas.microsoft.com/office/drawing/2014/main" id="{84A41653-83DA-2D44-8E52-71B0F6117C71}"/>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F823746-A694-D843-80F8-57C8C1F02EEF}"/>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30" name="Rectangle 29">
            <a:extLst>
              <a:ext uri="{FF2B5EF4-FFF2-40B4-BE49-F238E27FC236}">
                <a16:creationId xmlns:a16="http://schemas.microsoft.com/office/drawing/2014/main" id="{62BC8906-EB31-9B4C-B167-E74D8E4C95D8}"/>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31" name="Straight Connector 30">
            <a:extLst>
              <a:ext uri="{FF2B5EF4-FFF2-40B4-BE49-F238E27FC236}">
                <a16:creationId xmlns:a16="http://schemas.microsoft.com/office/drawing/2014/main" id="{CA9493FF-DEC5-7249-AB12-2F653AE05C0D}"/>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32" name="Slide Number Placeholder 5">
            <a:extLst>
              <a:ext uri="{FF2B5EF4-FFF2-40B4-BE49-F238E27FC236}">
                <a16:creationId xmlns:a16="http://schemas.microsoft.com/office/drawing/2014/main" id="{0E3F5ED5-C9E9-5C41-BFC8-CD457FBFF5CD}"/>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35" name="Content Placeholder 6">
            <a:extLst>
              <a:ext uri="{FF2B5EF4-FFF2-40B4-BE49-F238E27FC236}">
                <a16:creationId xmlns:a16="http://schemas.microsoft.com/office/drawing/2014/main" id="{60D09C1A-D1A1-074F-8BE4-27B320F32A95}"/>
              </a:ext>
            </a:extLst>
          </p:cNvPr>
          <p:cNvSpPr>
            <a:spLocks noGrp="1"/>
          </p:cNvSpPr>
          <p:nvPr>
            <p:ph sz="quarter" idx="16" hasCustomPrompt="1"/>
          </p:nvPr>
        </p:nvSpPr>
        <p:spPr>
          <a:xfrm>
            <a:off x="6878284" y="1377068"/>
            <a:ext cx="4680000" cy="4516656"/>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8" name="Content Placeholder 2">
            <a:extLst>
              <a:ext uri="{FF2B5EF4-FFF2-40B4-BE49-F238E27FC236}">
                <a16:creationId xmlns:a16="http://schemas.microsoft.com/office/drawing/2014/main" id="{4F751F84-1B01-3B4A-A660-BABBDAA4F001}"/>
              </a:ext>
            </a:extLst>
          </p:cNvPr>
          <p:cNvSpPr>
            <a:spLocks noGrp="1"/>
          </p:cNvSpPr>
          <p:nvPr>
            <p:ph sz="quarter" idx="21" hasCustomPrompt="1"/>
          </p:nvPr>
        </p:nvSpPr>
        <p:spPr>
          <a:xfrm>
            <a:off x="511995" y="1377067"/>
            <a:ext cx="5983189" cy="4516655"/>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95912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Title Slide 4 - D Ic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408B96-B589-6944-8F4C-860ECF0CC2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46"/>
            <a:ext cx="6857998" cy="6851654"/>
          </a:xfrm>
          <a:prstGeom prst="rect">
            <a:avLst/>
          </a:prstGeom>
        </p:spPr>
      </p:pic>
      <p:pic>
        <p:nvPicPr>
          <p:cNvPr id="15" name="Picture 14">
            <a:extLst>
              <a:ext uri="{FF2B5EF4-FFF2-40B4-BE49-F238E27FC236}">
                <a16:creationId xmlns:a16="http://schemas.microsoft.com/office/drawing/2014/main" id="{3EF7BBD1-8F76-9747-AFE2-E91207F229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44069" y="5823973"/>
            <a:ext cx="1271052" cy="864316"/>
          </a:xfrm>
          <a:prstGeom prst="rect">
            <a:avLst/>
          </a:prstGeom>
        </p:spPr>
      </p:pic>
      <p:sp>
        <p:nvSpPr>
          <p:cNvPr id="9" name="Title 1">
            <a:extLst>
              <a:ext uri="{FF2B5EF4-FFF2-40B4-BE49-F238E27FC236}">
                <a16:creationId xmlns:a16="http://schemas.microsoft.com/office/drawing/2014/main" id="{EEC11D5B-D78C-204D-BFFB-7BF368FCC43D}"/>
              </a:ext>
            </a:extLst>
          </p:cNvPr>
          <p:cNvSpPr>
            <a:spLocks noGrp="1"/>
          </p:cNvSpPr>
          <p:nvPr>
            <p:ph type="ctrTitle" hasCustomPrompt="1"/>
          </p:nvPr>
        </p:nvSpPr>
        <p:spPr>
          <a:xfrm>
            <a:off x="7360070" y="2915392"/>
            <a:ext cx="4314139" cy="669605"/>
          </a:xfrm>
          <a:prstGeom prst="rect">
            <a:avLst/>
          </a:prstGeom>
        </p:spPr>
        <p:txBody>
          <a:bodyPr lIns="0"/>
          <a:lstStyle>
            <a:lvl1pPr algn="l">
              <a:defRPr sz="3500" b="0">
                <a:solidFill>
                  <a:srgbClr val="4D4D4D"/>
                </a:solidFill>
              </a:defRPr>
            </a:lvl1pPr>
          </a:lstStyle>
          <a:p>
            <a:r>
              <a:rPr lang="en-US"/>
              <a:t>Click to edit Title</a:t>
            </a:r>
            <a:endParaRPr lang="en-GB"/>
          </a:p>
        </p:txBody>
      </p:sp>
      <p:sp>
        <p:nvSpPr>
          <p:cNvPr id="11" name="Subtitle 2">
            <a:extLst>
              <a:ext uri="{FF2B5EF4-FFF2-40B4-BE49-F238E27FC236}">
                <a16:creationId xmlns:a16="http://schemas.microsoft.com/office/drawing/2014/main" id="{1E3E29B1-CBE6-D24B-AA1C-5053A8B12E8A}"/>
              </a:ext>
            </a:extLst>
          </p:cNvPr>
          <p:cNvSpPr>
            <a:spLocks noGrp="1"/>
          </p:cNvSpPr>
          <p:nvPr>
            <p:ph type="subTitle" idx="1" hasCustomPrompt="1"/>
          </p:nvPr>
        </p:nvSpPr>
        <p:spPr>
          <a:xfrm>
            <a:off x="7360070" y="3601085"/>
            <a:ext cx="4314138" cy="987539"/>
          </a:xfrm>
          <a:prstGeom prst="rect">
            <a:avLst/>
          </a:prstGeom>
        </p:spPr>
        <p:txBody>
          <a:bodyPr lIns="0">
            <a:normAutofit/>
          </a:bodyPr>
          <a:lstStyle>
            <a:lvl1pPr marL="0" indent="0" algn="l">
              <a:spcBef>
                <a:spcPts val="0"/>
              </a:spcBef>
              <a:buNone/>
              <a:defRPr sz="2400">
                <a:solidFill>
                  <a:srgbClr val="FF79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 title</a:t>
            </a:r>
            <a:endParaRPr lang="en-GB"/>
          </a:p>
        </p:txBody>
      </p:sp>
      <p:sp>
        <p:nvSpPr>
          <p:cNvPr id="12" name="Text Placeholder 4">
            <a:extLst>
              <a:ext uri="{FF2B5EF4-FFF2-40B4-BE49-F238E27FC236}">
                <a16:creationId xmlns:a16="http://schemas.microsoft.com/office/drawing/2014/main" id="{174646E5-BD25-4240-83CF-02A4C15C3D45}"/>
              </a:ext>
            </a:extLst>
          </p:cNvPr>
          <p:cNvSpPr>
            <a:spLocks noGrp="1"/>
          </p:cNvSpPr>
          <p:nvPr>
            <p:ph type="body" sz="quarter" idx="10" hasCustomPrompt="1"/>
          </p:nvPr>
        </p:nvSpPr>
        <p:spPr>
          <a:xfrm>
            <a:off x="7360070" y="4711308"/>
            <a:ext cx="1313029" cy="360000"/>
          </a:xfrm>
          <a:prstGeom prst="rect">
            <a:avLst/>
          </a:prstGeom>
        </p:spPr>
        <p:txBody>
          <a:bodyPr lIns="0"/>
          <a:lstStyle>
            <a:lvl1pPr marL="0" indent="0">
              <a:buNone/>
              <a:defRPr sz="1600">
                <a:solidFill>
                  <a:srgbClr val="A3A3A3"/>
                </a:solidFill>
              </a:defRPr>
            </a:lvl1pPr>
            <a:lvl2pPr marL="609585" indent="0">
              <a:buNone/>
              <a:defRPr>
                <a:solidFill>
                  <a:schemeClr val="bg2"/>
                </a:solidFill>
              </a:defRPr>
            </a:lvl2pPr>
            <a:lvl3pPr marL="1219170" indent="0">
              <a:buNone/>
              <a:defRPr>
                <a:solidFill>
                  <a:schemeClr val="bg2"/>
                </a:solidFill>
              </a:defRPr>
            </a:lvl3pPr>
            <a:lvl4pPr marL="1828754" indent="0">
              <a:buNone/>
              <a:defRPr>
                <a:solidFill>
                  <a:schemeClr val="bg2"/>
                </a:solidFill>
              </a:defRPr>
            </a:lvl4pPr>
            <a:lvl5pPr marL="2438339" indent="0">
              <a:buNone/>
              <a:defRPr>
                <a:solidFill>
                  <a:schemeClr val="bg2"/>
                </a:solidFill>
              </a:defRPr>
            </a:lvl5pPr>
          </a:lstStyle>
          <a:p>
            <a:pPr lvl="0"/>
            <a:r>
              <a:rPr lang="en-US"/>
              <a:t>Date here</a:t>
            </a:r>
            <a:endParaRPr lang="en-GB"/>
          </a:p>
        </p:txBody>
      </p:sp>
      <p:sp>
        <p:nvSpPr>
          <p:cNvPr id="13" name="Text Placeholder 6">
            <a:extLst>
              <a:ext uri="{FF2B5EF4-FFF2-40B4-BE49-F238E27FC236}">
                <a16:creationId xmlns:a16="http://schemas.microsoft.com/office/drawing/2014/main" id="{954CB30E-9CB8-E441-A6DD-D25A13D08B34}"/>
              </a:ext>
            </a:extLst>
          </p:cNvPr>
          <p:cNvSpPr>
            <a:spLocks noGrp="1"/>
          </p:cNvSpPr>
          <p:nvPr>
            <p:ph type="body" sz="quarter" idx="11" hasCustomPrompt="1"/>
          </p:nvPr>
        </p:nvSpPr>
        <p:spPr>
          <a:xfrm>
            <a:off x="7360070" y="294457"/>
            <a:ext cx="4314139" cy="216000"/>
          </a:xfrm>
          <a:prstGeom prst="rect">
            <a:avLst/>
          </a:prstGeom>
        </p:spPr>
        <p:txBody>
          <a:bodyPr lIns="0">
            <a:noAutofit/>
          </a:bodyPr>
          <a:lstStyle>
            <a:lvl1pPr marL="0" indent="0" algn="l">
              <a:buNone/>
              <a:defRPr sz="1300">
                <a:solidFill>
                  <a:schemeClr val="bg2">
                    <a:lumMod val="60000"/>
                    <a:lumOff val="40000"/>
                  </a:schemeClr>
                </a:solidFill>
              </a:defRPr>
            </a:lvl1pPr>
          </a:lstStyle>
          <a:p>
            <a:pPr lvl="0"/>
            <a:r>
              <a:rPr lang="en-US"/>
              <a:t>INSERT AUTHOR’S NAME  |  DIVISION</a:t>
            </a:r>
            <a:endParaRPr lang="en-GB"/>
          </a:p>
        </p:txBody>
      </p:sp>
    </p:spTree>
    <p:extLst>
      <p:ext uri="{BB962C8B-B14F-4D97-AF65-F5344CB8AC3E}">
        <p14:creationId xmlns:p14="http://schemas.microsoft.com/office/powerpoint/2010/main" val="670921860"/>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Copy &amp; Graph Slide">
    <p:spTree>
      <p:nvGrpSpPr>
        <p:cNvPr id="1" name=""/>
        <p:cNvGrpSpPr/>
        <p:nvPr/>
      </p:nvGrpSpPr>
      <p:grpSpPr>
        <a:xfrm>
          <a:off x="0" y="0"/>
          <a:ext cx="0" cy="0"/>
          <a:chOff x="0" y="0"/>
          <a:chExt cx="0" cy="0"/>
        </a:xfrm>
      </p:grpSpPr>
      <p:sp>
        <p:nvSpPr>
          <p:cNvPr id="3" name="Chart Placeholder 2"/>
          <p:cNvSpPr>
            <a:spLocks noGrp="1"/>
          </p:cNvSpPr>
          <p:nvPr>
            <p:ph type="chart" sz="quarter" idx="13" hasCustomPrompt="1"/>
          </p:nvPr>
        </p:nvSpPr>
        <p:spPr>
          <a:xfrm>
            <a:off x="5327893" y="1393693"/>
            <a:ext cx="5877663" cy="4603013"/>
          </a:xfrm>
          <a:prstGeom prst="rect">
            <a:avLst/>
          </a:prstGeom>
        </p:spPr>
        <p:txBody>
          <a:bodyPr/>
          <a:lstStyle>
            <a:lvl1pPr marL="0" indent="0">
              <a:buNone/>
              <a:defRPr sz="2667">
                <a:solidFill>
                  <a:schemeClr val="bg2"/>
                </a:solidFill>
              </a:defRPr>
            </a:lvl1pPr>
          </a:lstStyle>
          <a:p>
            <a:r>
              <a:rPr lang="en-GB"/>
              <a:t>Click to add graph</a:t>
            </a:r>
          </a:p>
        </p:txBody>
      </p:sp>
      <p:pic>
        <p:nvPicPr>
          <p:cNvPr id="21" name="Picture 20">
            <a:extLst>
              <a:ext uri="{FF2B5EF4-FFF2-40B4-BE49-F238E27FC236}">
                <a16:creationId xmlns:a16="http://schemas.microsoft.com/office/drawing/2014/main" id="{19716B73-42A2-F749-8E66-96BD6AA6C1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2" name="Title 1">
            <a:extLst>
              <a:ext uri="{FF2B5EF4-FFF2-40B4-BE49-F238E27FC236}">
                <a16:creationId xmlns:a16="http://schemas.microsoft.com/office/drawing/2014/main" id="{EC16D03B-C605-FB42-BE21-42ABE1DDF272}"/>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3" name="Straight Connector 22">
            <a:extLst>
              <a:ext uri="{FF2B5EF4-FFF2-40B4-BE49-F238E27FC236}">
                <a16:creationId xmlns:a16="http://schemas.microsoft.com/office/drawing/2014/main" id="{EE3F19C6-C340-AA4A-8BAF-B548A8CD9974}"/>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61289A-2AF6-A242-BA89-AD3266F3741A}"/>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FA53958A-A99E-944F-8E5F-FB51CB7BC370}"/>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A145CB65-9764-A146-8FAA-02AF71513A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F1D301F-6F36-3C47-B868-05E327B049F3}"/>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2" name="Content Placeholder 2">
            <a:extLst>
              <a:ext uri="{FF2B5EF4-FFF2-40B4-BE49-F238E27FC236}">
                <a16:creationId xmlns:a16="http://schemas.microsoft.com/office/drawing/2014/main" id="{D3A98BAD-C038-AD46-9632-488CEE5B482B}"/>
              </a:ext>
            </a:extLst>
          </p:cNvPr>
          <p:cNvSpPr>
            <a:spLocks noGrp="1"/>
          </p:cNvSpPr>
          <p:nvPr>
            <p:ph sz="quarter" idx="21" hasCustomPrompt="1"/>
          </p:nvPr>
        </p:nvSpPr>
        <p:spPr>
          <a:xfrm>
            <a:off x="484115" y="1393692"/>
            <a:ext cx="4528462" cy="4603013"/>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15346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7_Title &amp; Hero copy slide">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9E07203-D8BE-7144-9CB3-754FAA3B7EA9}"/>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5" name="Straight Connector 24">
            <a:extLst>
              <a:ext uri="{FF2B5EF4-FFF2-40B4-BE49-F238E27FC236}">
                <a16:creationId xmlns:a16="http://schemas.microsoft.com/office/drawing/2014/main" id="{22327B73-586B-D64E-AF54-689BD8EF4933}"/>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B80E350D-A252-044C-8A91-F4629B1DE588}"/>
              </a:ext>
            </a:extLst>
          </p:cNvPr>
          <p:cNvSpPr>
            <a:spLocks noGrp="1"/>
          </p:cNvSpPr>
          <p:nvPr>
            <p:ph type="sldNum" sz="quarter" idx="4"/>
          </p:nvPr>
        </p:nvSpPr>
        <p:spPr>
          <a:xfrm>
            <a:off x="11440969" y="314473"/>
            <a:ext cx="870299" cy="216371"/>
          </a:xfrm>
          <a:prstGeom prst="rect">
            <a:avLst/>
          </a:prstGeom>
        </p:spPr>
        <p:txBody>
          <a:bodyPr lIns="0" tIns="0" rIns="0" bIns="0"/>
          <a:lstStyle>
            <a:lvl1pPr algn="l">
              <a:defRPr sz="1200" b="0">
                <a:solidFill>
                  <a:srgbClr val="A3A3A3"/>
                </a:solidFill>
              </a:defRPr>
            </a:lvl1pPr>
          </a:lstStyle>
          <a:p>
            <a:fld id="{7973176A-146B-4E61-BA6F-E97A08C604D1}" type="slidenum">
              <a:rPr lang="en-GB" smtClean="0"/>
              <a:pPr/>
              <a:t>‹#›</a:t>
            </a:fld>
            <a:endParaRPr lang="en-GB"/>
          </a:p>
        </p:txBody>
      </p:sp>
    </p:spTree>
    <p:extLst>
      <p:ext uri="{BB962C8B-B14F-4D97-AF65-F5344CB8AC3E}">
        <p14:creationId xmlns:p14="http://schemas.microsoft.com/office/powerpoint/2010/main" val="3373646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B84DF-D175-9A44-9196-19CABBDDA771}"/>
              </a:ext>
            </a:extLst>
          </p:cNvPr>
          <p:cNvPicPr>
            <a:picLocks noChangeAspect="1"/>
          </p:cNvPicPr>
          <p:nvPr userDrawn="1"/>
        </p:nvPicPr>
        <p:blipFill>
          <a:blip r:embed="rId3" cstate="email">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0" name="Title 6">
            <a:extLst>
              <a:ext uri="{FF2B5EF4-FFF2-40B4-BE49-F238E27FC236}">
                <a16:creationId xmlns:a16="http://schemas.microsoft.com/office/drawing/2014/main" id="{E9DE4CAC-393D-6B41-8928-A3296F455BB9}"/>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
        <p:nvSpPr>
          <p:cNvPr id="11" name="Text Placeholder 9">
            <a:extLst>
              <a:ext uri="{FF2B5EF4-FFF2-40B4-BE49-F238E27FC236}">
                <a16:creationId xmlns:a16="http://schemas.microsoft.com/office/drawing/2014/main" id="{4490E825-1851-464B-81D2-F12412006027}"/>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5D069CAC-5D12-D14B-9332-253E5198B6B7}"/>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872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vider Slide 1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B84DF-D175-9A44-9196-19CABBDDA771}"/>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0" name="Title 6">
            <a:extLst>
              <a:ext uri="{FF2B5EF4-FFF2-40B4-BE49-F238E27FC236}">
                <a16:creationId xmlns:a16="http://schemas.microsoft.com/office/drawing/2014/main" id="{E9DE4CAC-393D-6B41-8928-A3296F455BB9}"/>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
        <p:nvSpPr>
          <p:cNvPr id="11" name="Text Placeholder 9">
            <a:extLst>
              <a:ext uri="{FF2B5EF4-FFF2-40B4-BE49-F238E27FC236}">
                <a16:creationId xmlns:a16="http://schemas.microsoft.com/office/drawing/2014/main" id="{4490E825-1851-464B-81D2-F12412006027}"/>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5D069CAC-5D12-D14B-9332-253E5198B6B7}"/>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416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 D Icon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60070" y="2915392"/>
            <a:ext cx="4314139" cy="669605"/>
          </a:xfrm>
          <a:prstGeom prst="rect">
            <a:avLst/>
          </a:prstGeom>
        </p:spPr>
        <p:txBody>
          <a:bodyPr lIns="0"/>
          <a:lstStyle>
            <a:lvl1pPr algn="l">
              <a:defRPr sz="3500" b="0">
                <a:solidFill>
                  <a:srgbClr val="4D4D4D"/>
                </a:solidFill>
              </a:defRPr>
            </a:lvl1pPr>
          </a:lstStyle>
          <a:p>
            <a:r>
              <a:rPr lang="en-US"/>
              <a:t>Click to edit Title</a:t>
            </a:r>
            <a:endParaRPr lang="en-GB"/>
          </a:p>
        </p:txBody>
      </p:sp>
      <p:sp>
        <p:nvSpPr>
          <p:cNvPr id="3" name="Subtitle 2"/>
          <p:cNvSpPr>
            <a:spLocks noGrp="1"/>
          </p:cNvSpPr>
          <p:nvPr>
            <p:ph type="subTitle" idx="1" hasCustomPrompt="1"/>
          </p:nvPr>
        </p:nvSpPr>
        <p:spPr>
          <a:xfrm>
            <a:off x="7360070" y="3601085"/>
            <a:ext cx="4314138" cy="987539"/>
          </a:xfrm>
          <a:prstGeom prst="rect">
            <a:avLst/>
          </a:prstGeom>
        </p:spPr>
        <p:txBody>
          <a:bodyPr lIns="0">
            <a:normAutofit/>
          </a:bodyPr>
          <a:lstStyle>
            <a:lvl1pPr marL="0" indent="0" algn="l">
              <a:spcBef>
                <a:spcPts val="0"/>
              </a:spcBef>
              <a:buNone/>
              <a:defRPr sz="2400">
                <a:solidFill>
                  <a:srgbClr val="FF79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 title</a:t>
            </a:r>
            <a:endParaRPr lang="en-GB"/>
          </a:p>
        </p:txBody>
      </p:sp>
      <p:sp>
        <p:nvSpPr>
          <p:cNvPr id="8" name="Text Placeholder 4"/>
          <p:cNvSpPr>
            <a:spLocks noGrp="1"/>
          </p:cNvSpPr>
          <p:nvPr>
            <p:ph type="body" sz="quarter" idx="10" hasCustomPrompt="1"/>
          </p:nvPr>
        </p:nvSpPr>
        <p:spPr>
          <a:xfrm>
            <a:off x="7360070" y="4711308"/>
            <a:ext cx="1313029" cy="360000"/>
          </a:xfrm>
          <a:prstGeom prst="rect">
            <a:avLst/>
          </a:prstGeom>
        </p:spPr>
        <p:txBody>
          <a:bodyPr lIns="0"/>
          <a:lstStyle>
            <a:lvl1pPr marL="0" indent="0">
              <a:buNone/>
              <a:defRPr sz="1600">
                <a:solidFill>
                  <a:srgbClr val="A3A3A3"/>
                </a:solidFill>
              </a:defRPr>
            </a:lvl1pPr>
            <a:lvl2pPr marL="609585" indent="0">
              <a:buNone/>
              <a:defRPr>
                <a:solidFill>
                  <a:schemeClr val="bg2"/>
                </a:solidFill>
              </a:defRPr>
            </a:lvl2pPr>
            <a:lvl3pPr marL="1219170" indent="0">
              <a:buNone/>
              <a:defRPr>
                <a:solidFill>
                  <a:schemeClr val="bg2"/>
                </a:solidFill>
              </a:defRPr>
            </a:lvl3pPr>
            <a:lvl4pPr marL="1828754" indent="0">
              <a:buNone/>
              <a:defRPr>
                <a:solidFill>
                  <a:schemeClr val="bg2"/>
                </a:solidFill>
              </a:defRPr>
            </a:lvl4pPr>
            <a:lvl5pPr marL="2438339" indent="0">
              <a:buNone/>
              <a:defRPr>
                <a:solidFill>
                  <a:schemeClr val="bg2"/>
                </a:solidFill>
              </a:defRPr>
            </a:lvl5pPr>
          </a:lstStyle>
          <a:p>
            <a:pPr lvl="0"/>
            <a:r>
              <a:rPr lang="en-US"/>
              <a:t>Date here</a:t>
            </a:r>
            <a:endParaRPr lang="en-GB"/>
          </a:p>
        </p:txBody>
      </p:sp>
      <p:sp>
        <p:nvSpPr>
          <p:cNvPr id="10" name="Text Placeholder 6"/>
          <p:cNvSpPr>
            <a:spLocks noGrp="1"/>
          </p:cNvSpPr>
          <p:nvPr>
            <p:ph type="body" sz="quarter" idx="11" hasCustomPrompt="1"/>
          </p:nvPr>
        </p:nvSpPr>
        <p:spPr>
          <a:xfrm>
            <a:off x="7360070" y="294457"/>
            <a:ext cx="4314139" cy="216000"/>
          </a:xfrm>
          <a:prstGeom prst="rect">
            <a:avLst/>
          </a:prstGeom>
        </p:spPr>
        <p:txBody>
          <a:bodyPr lIns="0">
            <a:noAutofit/>
          </a:bodyPr>
          <a:lstStyle>
            <a:lvl1pPr marL="0" indent="0" algn="l">
              <a:buNone/>
              <a:defRPr sz="1300">
                <a:solidFill>
                  <a:schemeClr val="bg2">
                    <a:lumMod val="60000"/>
                    <a:lumOff val="40000"/>
                  </a:schemeClr>
                </a:solidFill>
              </a:defRPr>
            </a:lvl1pPr>
          </a:lstStyle>
          <a:p>
            <a:pPr lvl="0"/>
            <a:r>
              <a:rPr lang="en-US"/>
              <a:t>INSERT AUTHOR’S NAME  |  DIVISION</a:t>
            </a:r>
            <a:endParaRPr lang="en-GB"/>
          </a:p>
        </p:txBody>
      </p:sp>
      <p:pic>
        <p:nvPicPr>
          <p:cNvPr id="6" name="Picture 5">
            <a:extLst>
              <a:ext uri="{FF2B5EF4-FFF2-40B4-BE49-F238E27FC236}">
                <a16:creationId xmlns:a16="http://schemas.microsoft.com/office/drawing/2014/main" id="{B2408B96-B589-6944-8F4C-860ECF0CC2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15" name="Picture 14">
            <a:extLst>
              <a:ext uri="{FF2B5EF4-FFF2-40B4-BE49-F238E27FC236}">
                <a16:creationId xmlns:a16="http://schemas.microsoft.com/office/drawing/2014/main" id="{3EF7BBD1-8F76-9747-AFE2-E91207F229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44069" y="5823973"/>
            <a:ext cx="1271052" cy="864316"/>
          </a:xfrm>
          <a:prstGeom prst="rect">
            <a:avLst/>
          </a:prstGeom>
        </p:spPr>
      </p:pic>
    </p:spTree>
    <p:extLst>
      <p:ext uri="{BB962C8B-B14F-4D97-AF65-F5344CB8AC3E}">
        <p14:creationId xmlns:p14="http://schemas.microsoft.com/office/powerpoint/2010/main" val="97111485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ro copy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2A948A-91F8-A641-A02C-6FDA746D01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7" name="Content Placeholder 2">
            <a:extLst>
              <a:ext uri="{FF2B5EF4-FFF2-40B4-BE49-F238E27FC236}">
                <a16:creationId xmlns:a16="http://schemas.microsoft.com/office/drawing/2014/main" id="{714E0EBA-6B2C-AA4F-8B3E-C5167032F3D0}"/>
              </a:ext>
            </a:extLst>
          </p:cNvPr>
          <p:cNvSpPr>
            <a:spLocks noGrp="1"/>
          </p:cNvSpPr>
          <p:nvPr>
            <p:ph sz="quarter" idx="15" hasCustomPrompt="1"/>
          </p:nvPr>
        </p:nvSpPr>
        <p:spPr>
          <a:xfrm>
            <a:off x="489397" y="513030"/>
            <a:ext cx="6978203" cy="5494070"/>
          </a:xfrm>
          <a:prstGeom prst="rect">
            <a:avLst/>
          </a:prstGeom>
        </p:spPr>
        <p:txBody>
          <a:bodyPr lIns="0" anchor="ctr"/>
          <a:lstStyle>
            <a:lvl1pPr marL="0" indent="0">
              <a:lnSpc>
                <a:spcPct val="100000"/>
              </a:lnSpc>
              <a:spcBef>
                <a:spcPts val="0"/>
              </a:spcBef>
              <a:buNone/>
              <a:defRPr sz="3200">
                <a:solidFill>
                  <a:srgbClr val="FF7900"/>
                </a:solidFill>
              </a:defRPr>
            </a:lvl1pPr>
          </a:lstStyle>
          <a:p>
            <a:pPr lvl="0"/>
            <a:r>
              <a:rPr lang="en-US"/>
              <a:t>Click to edit Hero copy slide</a:t>
            </a:r>
            <a:endParaRPr lang="en-GB"/>
          </a:p>
        </p:txBody>
      </p:sp>
      <p:sp>
        <p:nvSpPr>
          <p:cNvPr id="26" name="TextBox 25">
            <a:extLst>
              <a:ext uri="{FF2B5EF4-FFF2-40B4-BE49-F238E27FC236}">
                <a16:creationId xmlns:a16="http://schemas.microsoft.com/office/drawing/2014/main" id="{FF33FC60-DB5C-4D42-BD6E-3426731341B5}"/>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7" name="Rectangle 26">
            <a:extLst>
              <a:ext uri="{FF2B5EF4-FFF2-40B4-BE49-F238E27FC236}">
                <a16:creationId xmlns:a16="http://schemas.microsoft.com/office/drawing/2014/main" id="{BA23C9C2-86C1-8944-80BD-47F0F0D0D01A}"/>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8" name="Straight Connector 27">
            <a:extLst>
              <a:ext uri="{FF2B5EF4-FFF2-40B4-BE49-F238E27FC236}">
                <a16:creationId xmlns:a16="http://schemas.microsoft.com/office/drawing/2014/main" id="{160E4A6F-C4E5-F74B-AF83-4484DF1577F3}"/>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B8B175D2-B1C9-504C-BE4E-1DA8453487F6}"/>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Tree>
    <p:extLst>
      <p:ext uri="{BB962C8B-B14F-4D97-AF65-F5344CB8AC3E}">
        <p14:creationId xmlns:p14="http://schemas.microsoft.com/office/powerpoint/2010/main" val="3238728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mp; Hero copy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2A948A-91F8-A641-A02C-6FDA746D01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7" name="Content Placeholder 2">
            <a:extLst>
              <a:ext uri="{FF2B5EF4-FFF2-40B4-BE49-F238E27FC236}">
                <a16:creationId xmlns:a16="http://schemas.microsoft.com/office/drawing/2014/main" id="{714E0EBA-6B2C-AA4F-8B3E-C5167032F3D0}"/>
              </a:ext>
            </a:extLst>
          </p:cNvPr>
          <p:cNvSpPr>
            <a:spLocks noGrp="1"/>
          </p:cNvSpPr>
          <p:nvPr>
            <p:ph sz="quarter" idx="15" hasCustomPrompt="1"/>
          </p:nvPr>
        </p:nvSpPr>
        <p:spPr>
          <a:xfrm>
            <a:off x="511995" y="1701800"/>
            <a:ext cx="5457005" cy="4271802"/>
          </a:xfrm>
          <a:prstGeom prst="rect">
            <a:avLst/>
          </a:prstGeom>
        </p:spPr>
        <p:txBody>
          <a:bodyPr lIns="0" anchor="ctr"/>
          <a:lstStyle>
            <a:lvl1pPr marL="0" indent="0">
              <a:lnSpc>
                <a:spcPct val="100000"/>
              </a:lnSpc>
              <a:spcBef>
                <a:spcPts val="0"/>
              </a:spcBef>
              <a:buNone/>
              <a:defRPr sz="3200">
                <a:solidFill>
                  <a:srgbClr val="FF7900"/>
                </a:solidFill>
              </a:defRPr>
            </a:lvl1pPr>
          </a:lstStyle>
          <a:p>
            <a:pPr lvl="0"/>
            <a:r>
              <a:rPr lang="en-US"/>
              <a:t>Click to edit Hero copy slide</a:t>
            </a:r>
            <a:endParaRPr lang="en-GB"/>
          </a:p>
        </p:txBody>
      </p:sp>
      <p:sp>
        <p:nvSpPr>
          <p:cNvPr id="24" name="Title 1">
            <a:extLst>
              <a:ext uri="{FF2B5EF4-FFF2-40B4-BE49-F238E27FC236}">
                <a16:creationId xmlns:a16="http://schemas.microsoft.com/office/drawing/2014/main" id="{09E07203-D8BE-7144-9CB3-754FAA3B7EA9}"/>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5" name="Straight Connector 24">
            <a:extLst>
              <a:ext uri="{FF2B5EF4-FFF2-40B4-BE49-F238E27FC236}">
                <a16:creationId xmlns:a16="http://schemas.microsoft.com/office/drawing/2014/main" id="{22327B73-586B-D64E-AF54-689BD8EF4933}"/>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F33FC60-DB5C-4D42-BD6E-3426731341B5}"/>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7" name="Rectangle 26">
            <a:extLst>
              <a:ext uri="{FF2B5EF4-FFF2-40B4-BE49-F238E27FC236}">
                <a16:creationId xmlns:a16="http://schemas.microsoft.com/office/drawing/2014/main" id="{BA23C9C2-86C1-8944-80BD-47F0F0D0D01A}"/>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8" name="Straight Connector 27">
            <a:extLst>
              <a:ext uri="{FF2B5EF4-FFF2-40B4-BE49-F238E27FC236}">
                <a16:creationId xmlns:a16="http://schemas.microsoft.com/office/drawing/2014/main" id="{160E4A6F-C4E5-F74B-AF83-4484DF1577F3}"/>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B8B175D2-B1C9-504C-BE4E-1DA8453487F6}"/>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Tree>
    <p:extLst>
      <p:ext uri="{BB962C8B-B14F-4D97-AF65-F5344CB8AC3E}">
        <p14:creationId xmlns:p14="http://schemas.microsoft.com/office/powerpoint/2010/main" val="2567945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ro copy &amp; small picture">
    <p:spTree>
      <p:nvGrpSpPr>
        <p:cNvPr id="1" name=""/>
        <p:cNvGrpSpPr/>
        <p:nvPr/>
      </p:nvGrpSpPr>
      <p:grpSpPr>
        <a:xfrm>
          <a:off x="0" y="0"/>
          <a:ext cx="0" cy="0"/>
          <a:chOff x="0" y="0"/>
          <a:chExt cx="0" cy="0"/>
        </a:xfrm>
      </p:grpSpPr>
      <p:sp>
        <p:nvSpPr>
          <p:cNvPr id="11" name="Content Placeholder 2"/>
          <p:cNvSpPr>
            <a:spLocks noGrp="1"/>
          </p:cNvSpPr>
          <p:nvPr>
            <p:ph sz="quarter" idx="14" hasCustomPrompt="1"/>
          </p:nvPr>
        </p:nvSpPr>
        <p:spPr>
          <a:xfrm>
            <a:off x="5023334" y="2992438"/>
            <a:ext cx="6101866" cy="3033712"/>
          </a:xfrm>
          <a:prstGeom prst="rect">
            <a:avLst/>
          </a:prstGeom>
        </p:spPr>
        <p:txBody>
          <a:bodyPr lIns="0" anchor="t"/>
          <a:lstStyle>
            <a:lvl1pPr marL="0" indent="0">
              <a:lnSpc>
                <a:spcPct val="100000"/>
              </a:lnSpc>
              <a:spcBef>
                <a:spcPts val="0"/>
              </a:spcBef>
              <a:buNone/>
              <a:defRPr sz="3200">
                <a:solidFill>
                  <a:srgbClr val="FF7900"/>
                </a:solidFill>
              </a:defRPr>
            </a:lvl1pPr>
          </a:lstStyle>
          <a:p>
            <a:pPr lvl="0"/>
            <a:r>
              <a:rPr lang="en-US"/>
              <a:t>Click to edit Hero copy</a:t>
            </a:r>
            <a:endParaRPr lang="en-GB"/>
          </a:p>
        </p:txBody>
      </p:sp>
      <p:pic>
        <p:nvPicPr>
          <p:cNvPr id="9" name="Picture 8">
            <a:extLst>
              <a:ext uri="{FF2B5EF4-FFF2-40B4-BE49-F238E27FC236}">
                <a16:creationId xmlns:a16="http://schemas.microsoft.com/office/drawing/2014/main" id="{AB2A948A-91F8-A641-A02C-6FDA746D01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2" name="Title 1">
            <a:extLst>
              <a:ext uri="{FF2B5EF4-FFF2-40B4-BE49-F238E27FC236}">
                <a16:creationId xmlns:a16="http://schemas.microsoft.com/office/drawing/2014/main" id="{5F4910F8-231C-2845-97F2-56E3EE3411DF}"/>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3" name="Straight Connector 22">
            <a:extLst>
              <a:ext uri="{FF2B5EF4-FFF2-40B4-BE49-F238E27FC236}">
                <a16:creationId xmlns:a16="http://schemas.microsoft.com/office/drawing/2014/main" id="{A2CCA330-B405-CF43-8BB8-025DA9D9DF1F}"/>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49E44FB-2DA4-514B-9046-DBB3F1B508D2}"/>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9C192AC2-0B9A-5B4F-B145-A63CE5421AC6}"/>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61789303-30A5-F84D-BF41-73B1DD31A1C0}"/>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4FB21AED-469E-A24C-AF0C-B9E5ED86D49E}"/>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29" name="Content Placeholder 6">
            <a:extLst>
              <a:ext uri="{FF2B5EF4-FFF2-40B4-BE49-F238E27FC236}">
                <a16:creationId xmlns:a16="http://schemas.microsoft.com/office/drawing/2014/main" id="{9BF14D7E-972E-DF43-A888-FF88472DEE49}"/>
              </a:ext>
            </a:extLst>
          </p:cNvPr>
          <p:cNvSpPr>
            <a:spLocks noGrp="1"/>
          </p:cNvSpPr>
          <p:nvPr>
            <p:ph sz="quarter" idx="16" hasCustomPrompt="1"/>
          </p:nvPr>
        </p:nvSpPr>
        <p:spPr>
          <a:xfrm>
            <a:off x="512763" y="2992438"/>
            <a:ext cx="3044825" cy="3033712"/>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Tree>
    <p:extLst>
      <p:ext uri="{BB962C8B-B14F-4D97-AF65-F5344CB8AC3E}">
        <p14:creationId xmlns:p14="http://schemas.microsoft.com/office/powerpoint/2010/main" val="704909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hort copy &amp; small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2A948A-91F8-A641-A02C-6FDA746D01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2" name="Title 1">
            <a:extLst>
              <a:ext uri="{FF2B5EF4-FFF2-40B4-BE49-F238E27FC236}">
                <a16:creationId xmlns:a16="http://schemas.microsoft.com/office/drawing/2014/main" id="{5F4910F8-231C-2845-97F2-56E3EE3411DF}"/>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3" name="Straight Connector 22">
            <a:extLst>
              <a:ext uri="{FF2B5EF4-FFF2-40B4-BE49-F238E27FC236}">
                <a16:creationId xmlns:a16="http://schemas.microsoft.com/office/drawing/2014/main" id="{A2CCA330-B405-CF43-8BB8-025DA9D9DF1F}"/>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49E44FB-2DA4-514B-9046-DBB3F1B508D2}"/>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9C192AC2-0B9A-5B4F-B145-A63CE5421AC6}"/>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61789303-30A5-F84D-BF41-73B1DD31A1C0}"/>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4FB21AED-469E-A24C-AF0C-B9E5ED86D49E}"/>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29" name="Content Placeholder 6">
            <a:extLst>
              <a:ext uri="{FF2B5EF4-FFF2-40B4-BE49-F238E27FC236}">
                <a16:creationId xmlns:a16="http://schemas.microsoft.com/office/drawing/2014/main" id="{9BF14D7E-972E-DF43-A888-FF88472DEE49}"/>
              </a:ext>
            </a:extLst>
          </p:cNvPr>
          <p:cNvSpPr>
            <a:spLocks noGrp="1"/>
          </p:cNvSpPr>
          <p:nvPr>
            <p:ph sz="quarter" idx="16" hasCustomPrompt="1"/>
          </p:nvPr>
        </p:nvSpPr>
        <p:spPr>
          <a:xfrm>
            <a:off x="1" y="2698476"/>
            <a:ext cx="3706760" cy="2591285"/>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2" name="Text Placeholder 5">
            <a:extLst>
              <a:ext uri="{FF2B5EF4-FFF2-40B4-BE49-F238E27FC236}">
                <a16:creationId xmlns:a16="http://schemas.microsoft.com/office/drawing/2014/main" id="{9F00E3F0-A2A1-1940-8212-FEFF016FEDB6}"/>
              </a:ext>
            </a:extLst>
          </p:cNvPr>
          <p:cNvSpPr>
            <a:spLocks noGrp="1"/>
          </p:cNvSpPr>
          <p:nvPr>
            <p:ph type="body" sz="quarter" idx="14" hasCustomPrompt="1"/>
          </p:nvPr>
        </p:nvSpPr>
        <p:spPr>
          <a:xfrm>
            <a:off x="4246768" y="2698476"/>
            <a:ext cx="6908562" cy="424488"/>
          </a:xfrm>
          <a:prstGeom prst="rect">
            <a:avLst/>
          </a:prstGeom>
        </p:spPr>
        <p:txBody>
          <a:bodyPr lIns="0" tIns="0"/>
          <a:lstStyle>
            <a:lvl1pPr marL="0" indent="0">
              <a:buFontTx/>
              <a:buNone/>
              <a:defRPr sz="2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 heading copy</a:t>
            </a:r>
          </a:p>
        </p:txBody>
      </p:sp>
      <p:sp>
        <p:nvSpPr>
          <p:cNvPr id="17" name="Content Placeholder 2">
            <a:extLst>
              <a:ext uri="{FF2B5EF4-FFF2-40B4-BE49-F238E27FC236}">
                <a16:creationId xmlns:a16="http://schemas.microsoft.com/office/drawing/2014/main" id="{DF1D2AAE-42F5-5640-85BE-B850F476FC57}"/>
              </a:ext>
            </a:extLst>
          </p:cNvPr>
          <p:cNvSpPr>
            <a:spLocks noGrp="1"/>
          </p:cNvSpPr>
          <p:nvPr>
            <p:ph sz="quarter" idx="18" hasCustomPrompt="1"/>
          </p:nvPr>
        </p:nvSpPr>
        <p:spPr>
          <a:xfrm>
            <a:off x="4246768" y="3370885"/>
            <a:ext cx="6908562" cy="2429129"/>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037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amp; intro &amp; char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4CE47A-EBF6-774C-A6DC-BFE766BA57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6" name="Text Placeholder 5">
            <a:extLst>
              <a:ext uri="{FF2B5EF4-FFF2-40B4-BE49-F238E27FC236}">
                <a16:creationId xmlns:a16="http://schemas.microsoft.com/office/drawing/2014/main" id="{BE31AAAC-4BF9-3043-9B6C-B244721867DC}"/>
              </a:ext>
            </a:extLst>
          </p:cNvPr>
          <p:cNvSpPr>
            <a:spLocks noGrp="1"/>
          </p:cNvSpPr>
          <p:nvPr>
            <p:ph type="body" sz="quarter" idx="13" hasCustomPrompt="1"/>
          </p:nvPr>
        </p:nvSpPr>
        <p:spPr>
          <a:xfrm>
            <a:off x="511996" y="2855393"/>
            <a:ext cx="3419924" cy="812613"/>
          </a:xfrm>
          <a:prstGeom prst="rect">
            <a:avLst/>
          </a:prstGeom>
        </p:spPr>
        <p:txBody>
          <a:bodyPr lIns="0" tIns="0"/>
          <a:lstStyle>
            <a:lvl1pPr marL="0" indent="0">
              <a:buFontTx/>
              <a:buNone/>
              <a:defRPr sz="2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 heading</a:t>
            </a:r>
          </a:p>
        </p:txBody>
      </p:sp>
      <p:sp>
        <p:nvSpPr>
          <p:cNvPr id="24" name="TextBox 23">
            <a:extLst>
              <a:ext uri="{FF2B5EF4-FFF2-40B4-BE49-F238E27FC236}">
                <a16:creationId xmlns:a16="http://schemas.microsoft.com/office/drawing/2014/main" id="{32449AB0-3F48-854F-B639-8C880CF617B0}"/>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4647C12B-7648-BC4E-A089-801D9AB51C30}"/>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597F57EF-833A-BB4D-B639-E8A72B51A849}"/>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39765091-B40C-E04D-A610-6ED4D4F0964F}"/>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30" name="Content Placeholder 6">
            <a:extLst>
              <a:ext uri="{FF2B5EF4-FFF2-40B4-BE49-F238E27FC236}">
                <a16:creationId xmlns:a16="http://schemas.microsoft.com/office/drawing/2014/main" id="{D52D23EC-02E8-2740-945C-0719BA817F02}"/>
              </a:ext>
            </a:extLst>
          </p:cNvPr>
          <p:cNvSpPr>
            <a:spLocks noGrp="1"/>
          </p:cNvSpPr>
          <p:nvPr>
            <p:ph sz="quarter" idx="16" hasCustomPrompt="1"/>
          </p:nvPr>
        </p:nvSpPr>
        <p:spPr>
          <a:xfrm>
            <a:off x="4447309" y="1290918"/>
            <a:ext cx="6568522" cy="4702558"/>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 Image can bleed off page…</a:t>
            </a:r>
          </a:p>
        </p:txBody>
      </p:sp>
      <p:sp>
        <p:nvSpPr>
          <p:cNvPr id="10" name="Title 1">
            <a:extLst>
              <a:ext uri="{FF2B5EF4-FFF2-40B4-BE49-F238E27FC236}">
                <a16:creationId xmlns:a16="http://schemas.microsoft.com/office/drawing/2014/main" id="{7BD88F5D-9A0A-064E-8624-4F079D138269}"/>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11" name="Straight Connector 10">
            <a:extLst>
              <a:ext uri="{FF2B5EF4-FFF2-40B4-BE49-F238E27FC236}">
                <a16:creationId xmlns:a16="http://schemas.microsoft.com/office/drawing/2014/main" id="{4983AE2F-6898-DA4D-9159-94C9957ABFFC}"/>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CBB4255C-DACA-9E40-A1F0-187D41D5531E}"/>
              </a:ext>
            </a:extLst>
          </p:cNvPr>
          <p:cNvSpPr>
            <a:spLocks noGrp="1"/>
          </p:cNvSpPr>
          <p:nvPr>
            <p:ph sz="quarter" idx="19" hasCustomPrompt="1"/>
          </p:nvPr>
        </p:nvSpPr>
        <p:spPr>
          <a:xfrm>
            <a:off x="511995" y="3867661"/>
            <a:ext cx="3419925" cy="2125815"/>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6898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amp; bold intro">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4CE47A-EBF6-774C-A6DC-BFE766BA57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6" name="Text Placeholder 5">
            <a:extLst>
              <a:ext uri="{FF2B5EF4-FFF2-40B4-BE49-F238E27FC236}">
                <a16:creationId xmlns:a16="http://schemas.microsoft.com/office/drawing/2014/main" id="{BE31AAAC-4BF9-3043-9B6C-B244721867DC}"/>
              </a:ext>
            </a:extLst>
          </p:cNvPr>
          <p:cNvSpPr>
            <a:spLocks noGrp="1"/>
          </p:cNvSpPr>
          <p:nvPr>
            <p:ph type="body" sz="quarter" idx="13" hasCustomPrompt="1"/>
          </p:nvPr>
        </p:nvSpPr>
        <p:spPr>
          <a:xfrm>
            <a:off x="511996" y="1985070"/>
            <a:ext cx="2962724" cy="1512215"/>
          </a:xfrm>
          <a:prstGeom prst="rect">
            <a:avLst/>
          </a:prstGeom>
        </p:spPr>
        <p:txBody>
          <a:bodyPr lIns="0" tIns="0"/>
          <a:lstStyle>
            <a:lvl1pPr marL="0" indent="0">
              <a:buFontTx/>
              <a:buNone/>
              <a:defRPr sz="2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introductory paragraph</a:t>
            </a:r>
          </a:p>
        </p:txBody>
      </p:sp>
      <p:sp>
        <p:nvSpPr>
          <p:cNvPr id="24" name="TextBox 23">
            <a:extLst>
              <a:ext uri="{FF2B5EF4-FFF2-40B4-BE49-F238E27FC236}">
                <a16:creationId xmlns:a16="http://schemas.microsoft.com/office/drawing/2014/main" id="{32449AB0-3F48-854F-B639-8C880CF617B0}"/>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4647C12B-7648-BC4E-A089-801D9AB51C30}"/>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597F57EF-833A-BB4D-B639-E8A72B51A849}"/>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39765091-B40C-E04D-A610-6ED4D4F0964F}"/>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0" name="Title 1">
            <a:extLst>
              <a:ext uri="{FF2B5EF4-FFF2-40B4-BE49-F238E27FC236}">
                <a16:creationId xmlns:a16="http://schemas.microsoft.com/office/drawing/2014/main" id="{7BD88F5D-9A0A-064E-8624-4F079D138269}"/>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11" name="Straight Connector 10">
            <a:extLst>
              <a:ext uri="{FF2B5EF4-FFF2-40B4-BE49-F238E27FC236}">
                <a16:creationId xmlns:a16="http://schemas.microsoft.com/office/drawing/2014/main" id="{4983AE2F-6898-DA4D-9159-94C9957ABFFC}"/>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6FB6AA60-683C-CF44-9076-216214434EF6}"/>
              </a:ext>
            </a:extLst>
          </p:cNvPr>
          <p:cNvSpPr>
            <a:spLocks noGrp="1"/>
          </p:cNvSpPr>
          <p:nvPr>
            <p:ph type="body" sz="quarter" idx="15" hasCustomPrompt="1"/>
          </p:nvPr>
        </p:nvSpPr>
        <p:spPr>
          <a:xfrm>
            <a:off x="3744169" y="1963737"/>
            <a:ext cx="7820302" cy="684306"/>
          </a:xfrm>
          <a:prstGeom prst="rect">
            <a:avLst/>
          </a:prstGeom>
        </p:spPr>
        <p:txBody>
          <a:bodyPr lIns="0"/>
          <a:lstStyle>
            <a:lvl1pPr marL="0" indent="0">
              <a:buNone/>
              <a:defRPr sz="1600" b="1">
                <a:solidFill>
                  <a:srgbClr val="4D4D4D"/>
                </a:solidFill>
              </a:defRPr>
            </a:lvl1pPr>
            <a:lvl2pPr marL="609585" indent="0">
              <a:buNone/>
              <a:defRPr sz="1400" b="1">
                <a:solidFill>
                  <a:srgbClr val="FF7900"/>
                </a:solidFill>
              </a:defRPr>
            </a:lvl2pPr>
            <a:lvl3pPr marL="1219170" indent="0">
              <a:buNone/>
              <a:defRPr sz="1400" b="1">
                <a:solidFill>
                  <a:srgbClr val="FF7900"/>
                </a:solidFill>
              </a:defRPr>
            </a:lvl3pPr>
            <a:lvl4pPr marL="1828755" indent="0">
              <a:buNone/>
              <a:defRPr sz="1400" b="1">
                <a:solidFill>
                  <a:srgbClr val="FF7900"/>
                </a:solidFill>
              </a:defRPr>
            </a:lvl4pPr>
            <a:lvl5pPr marL="2438339" indent="0">
              <a:buNone/>
              <a:defRPr sz="1400" b="1">
                <a:solidFill>
                  <a:srgbClr val="FF7900"/>
                </a:solidFill>
              </a:defRPr>
            </a:lvl5pPr>
          </a:lstStyle>
          <a:p>
            <a:pPr lvl="0"/>
            <a:r>
              <a:rPr lang="en-US"/>
              <a:t>Click to add intro paragraph in grey (bold)</a:t>
            </a:r>
          </a:p>
        </p:txBody>
      </p:sp>
      <p:sp>
        <p:nvSpPr>
          <p:cNvPr id="18" name="Content Placeholder 2">
            <a:extLst>
              <a:ext uri="{FF2B5EF4-FFF2-40B4-BE49-F238E27FC236}">
                <a16:creationId xmlns:a16="http://schemas.microsoft.com/office/drawing/2014/main" id="{3A000A1D-A55E-744F-BA5A-58B1A23B5222}"/>
              </a:ext>
            </a:extLst>
          </p:cNvPr>
          <p:cNvSpPr>
            <a:spLocks noGrp="1"/>
          </p:cNvSpPr>
          <p:nvPr>
            <p:ph sz="quarter" idx="19" hasCustomPrompt="1"/>
          </p:nvPr>
        </p:nvSpPr>
        <p:spPr>
          <a:xfrm>
            <a:off x="3744169" y="2775473"/>
            <a:ext cx="7820302" cy="3162748"/>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246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y &amp; small pictur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4CE47A-EBF6-774C-A6DC-BFE766BA57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2" name="Title 1">
            <a:extLst>
              <a:ext uri="{FF2B5EF4-FFF2-40B4-BE49-F238E27FC236}">
                <a16:creationId xmlns:a16="http://schemas.microsoft.com/office/drawing/2014/main" id="{ECC9157E-535C-8945-8484-2766EB61CE80}"/>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3" name="Straight Connector 22">
            <a:extLst>
              <a:ext uri="{FF2B5EF4-FFF2-40B4-BE49-F238E27FC236}">
                <a16:creationId xmlns:a16="http://schemas.microsoft.com/office/drawing/2014/main" id="{72F7F1ED-FAD3-2943-B3CA-7C79C4FE13CA}"/>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2449AB0-3F48-854F-B639-8C880CF617B0}"/>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4647C12B-7648-BC4E-A089-801D9AB51C30}"/>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597F57EF-833A-BB4D-B639-E8A72B51A849}"/>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39765091-B40C-E04D-A610-6ED4D4F0964F}"/>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3" name="Content Placeholder 6">
            <a:extLst>
              <a:ext uri="{FF2B5EF4-FFF2-40B4-BE49-F238E27FC236}">
                <a16:creationId xmlns:a16="http://schemas.microsoft.com/office/drawing/2014/main" id="{8E590692-C105-2F41-9B22-2284A603BE00}"/>
              </a:ext>
            </a:extLst>
          </p:cNvPr>
          <p:cNvSpPr>
            <a:spLocks noGrp="1"/>
          </p:cNvSpPr>
          <p:nvPr>
            <p:ph sz="quarter" idx="16" hasCustomPrompt="1"/>
          </p:nvPr>
        </p:nvSpPr>
        <p:spPr>
          <a:xfrm>
            <a:off x="512763" y="1848510"/>
            <a:ext cx="3044825" cy="4272889"/>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8" name="Content Placeholder 2">
            <a:extLst>
              <a:ext uri="{FF2B5EF4-FFF2-40B4-BE49-F238E27FC236}">
                <a16:creationId xmlns:a16="http://schemas.microsoft.com/office/drawing/2014/main" id="{1CCEA3C5-6943-3946-B6B1-89B470EBC553}"/>
              </a:ext>
            </a:extLst>
          </p:cNvPr>
          <p:cNvSpPr>
            <a:spLocks noGrp="1"/>
          </p:cNvSpPr>
          <p:nvPr>
            <p:ph sz="quarter" idx="19" hasCustomPrompt="1"/>
          </p:nvPr>
        </p:nvSpPr>
        <p:spPr>
          <a:xfrm>
            <a:off x="4053218" y="1848503"/>
            <a:ext cx="7027648" cy="4272894"/>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913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py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211ED01-E3F4-9749-8739-2D4FD34A6B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5" name="Title 1">
            <a:extLst>
              <a:ext uri="{FF2B5EF4-FFF2-40B4-BE49-F238E27FC236}">
                <a16:creationId xmlns:a16="http://schemas.microsoft.com/office/drawing/2014/main" id="{7F84DB53-2504-3441-8CA1-D4E7BB9B2FC9}"/>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6" name="Straight Connector 25">
            <a:extLst>
              <a:ext uri="{FF2B5EF4-FFF2-40B4-BE49-F238E27FC236}">
                <a16:creationId xmlns:a16="http://schemas.microsoft.com/office/drawing/2014/main" id="{65E17524-9DDB-8546-B4E3-AC9500D3CE3F}"/>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13A9C21-5F97-8040-8771-9F0DBF806E41}"/>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8" name="Rectangle 27">
            <a:extLst>
              <a:ext uri="{FF2B5EF4-FFF2-40B4-BE49-F238E27FC236}">
                <a16:creationId xmlns:a16="http://schemas.microsoft.com/office/drawing/2014/main" id="{9A3DFA73-917F-364A-9474-D3D9D1011084}"/>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9" name="Straight Connector 28">
            <a:extLst>
              <a:ext uri="{FF2B5EF4-FFF2-40B4-BE49-F238E27FC236}">
                <a16:creationId xmlns:a16="http://schemas.microsoft.com/office/drawing/2014/main" id="{94150B45-B8FA-724A-A9F4-4C36A0C4ECA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FB39192C-2695-4948-A124-B3409C8A4A0B}"/>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3" name="Content Placeholder 2">
            <a:extLst>
              <a:ext uri="{FF2B5EF4-FFF2-40B4-BE49-F238E27FC236}">
                <a16:creationId xmlns:a16="http://schemas.microsoft.com/office/drawing/2014/main" id="{EAAD903A-F7D6-3740-BC4D-53B9980E52BD}"/>
              </a:ext>
            </a:extLst>
          </p:cNvPr>
          <p:cNvSpPr>
            <a:spLocks noGrp="1"/>
          </p:cNvSpPr>
          <p:nvPr>
            <p:ph sz="quarter" idx="19" hasCustomPrompt="1"/>
          </p:nvPr>
        </p:nvSpPr>
        <p:spPr>
          <a:xfrm>
            <a:off x="484113" y="1574635"/>
            <a:ext cx="7554987" cy="4301231"/>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5932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s copy &amp; orange bold intro">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211ED01-E3F4-9749-8739-2D4FD34A6B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5" name="Title 1">
            <a:extLst>
              <a:ext uri="{FF2B5EF4-FFF2-40B4-BE49-F238E27FC236}">
                <a16:creationId xmlns:a16="http://schemas.microsoft.com/office/drawing/2014/main" id="{7F84DB53-2504-3441-8CA1-D4E7BB9B2FC9}"/>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6" name="Straight Connector 25">
            <a:extLst>
              <a:ext uri="{FF2B5EF4-FFF2-40B4-BE49-F238E27FC236}">
                <a16:creationId xmlns:a16="http://schemas.microsoft.com/office/drawing/2014/main" id="{65E17524-9DDB-8546-B4E3-AC9500D3CE3F}"/>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13A9C21-5F97-8040-8771-9F0DBF806E41}"/>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8" name="Rectangle 27">
            <a:extLst>
              <a:ext uri="{FF2B5EF4-FFF2-40B4-BE49-F238E27FC236}">
                <a16:creationId xmlns:a16="http://schemas.microsoft.com/office/drawing/2014/main" id="{9A3DFA73-917F-364A-9474-D3D9D1011084}"/>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9" name="Straight Connector 28">
            <a:extLst>
              <a:ext uri="{FF2B5EF4-FFF2-40B4-BE49-F238E27FC236}">
                <a16:creationId xmlns:a16="http://schemas.microsoft.com/office/drawing/2014/main" id="{94150B45-B8FA-724A-A9F4-4C36A0C4ECA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FB39192C-2695-4948-A124-B3409C8A4A0B}"/>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4" name="Text Placeholder 3">
            <a:extLst>
              <a:ext uri="{FF2B5EF4-FFF2-40B4-BE49-F238E27FC236}">
                <a16:creationId xmlns:a16="http://schemas.microsoft.com/office/drawing/2014/main" id="{C1391B0D-D382-2E4E-AF81-F7FFAF8A40BB}"/>
              </a:ext>
            </a:extLst>
          </p:cNvPr>
          <p:cNvSpPr>
            <a:spLocks noGrp="1"/>
          </p:cNvSpPr>
          <p:nvPr>
            <p:ph type="body" sz="quarter" idx="14" hasCustomPrompt="1"/>
          </p:nvPr>
        </p:nvSpPr>
        <p:spPr>
          <a:xfrm>
            <a:off x="512763" y="1574801"/>
            <a:ext cx="5253037" cy="684306"/>
          </a:xfrm>
          <a:prstGeom prst="rect">
            <a:avLst/>
          </a:prstGeom>
        </p:spPr>
        <p:txBody>
          <a:bodyPr/>
          <a:lstStyle>
            <a:lvl1pPr marL="0" indent="0">
              <a:buNone/>
              <a:defRPr sz="1600" b="1">
                <a:solidFill>
                  <a:srgbClr val="FF7900"/>
                </a:solidFill>
              </a:defRPr>
            </a:lvl1pPr>
            <a:lvl2pPr marL="609585" indent="0">
              <a:buNone/>
              <a:defRPr sz="1400" b="1">
                <a:solidFill>
                  <a:srgbClr val="FF7900"/>
                </a:solidFill>
              </a:defRPr>
            </a:lvl2pPr>
            <a:lvl3pPr marL="1219170" indent="0">
              <a:buNone/>
              <a:defRPr sz="1400" b="1">
                <a:solidFill>
                  <a:srgbClr val="FF7900"/>
                </a:solidFill>
              </a:defRPr>
            </a:lvl3pPr>
            <a:lvl4pPr marL="1828755" indent="0">
              <a:buNone/>
              <a:defRPr sz="1400" b="1">
                <a:solidFill>
                  <a:srgbClr val="FF7900"/>
                </a:solidFill>
              </a:defRPr>
            </a:lvl4pPr>
            <a:lvl5pPr marL="2438339" indent="0">
              <a:buNone/>
              <a:defRPr sz="1400" b="1">
                <a:solidFill>
                  <a:srgbClr val="FF7900"/>
                </a:solidFill>
              </a:defRPr>
            </a:lvl5pPr>
          </a:lstStyle>
          <a:p>
            <a:pPr lvl="0"/>
            <a:r>
              <a:rPr lang="en-US"/>
              <a:t>Click to add intro paragraph in orange (bold)</a:t>
            </a:r>
          </a:p>
        </p:txBody>
      </p:sp>
      <p:sp>
        <p:nvSpPr>
          <p:cNvPr id="18" name="Content Placeholder 2">
            <a:extLst>
              <a:ext uri="{FF2B5EF4-FFF2-40B4-BE49-F238E27FC236}">
                <a16:creationId xmlns:a16="http://schemas.microsoft.com/office/drawing/2014/main" id="{849C88B8-5047-B24E-A4CD-2306B8157AE7}"/>
              </a:ext>
            </a:extLst>
          </p:cNvPr>
          <p:cNvSpPr>
            <a:spLocks noGrp="1"/>
          </p:cNvSpPr>
          <p:nvPr>
            <p:ph sz="quarter" idx="20" hasCustomPrompt="1"/>
          </p:nvPr>
        </p:nvSpPr>
        <p:spPr>
          <a:xfrm>
            <a:off x="484113" y="2441987"/>
            <a:ext cx="5281687" cy="3334359"/>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13800FE4-F06A-3A4E-9B87-6A7C3E427CA0}"/>
              </a:ext>
            </a:extLst>
          </p:cNvPr>
          <p:cNvSpPr>
            <a:spLocks noGrp="1"/>
          </p:cNvSpPr>
          <p:nvPr>
            <p:ph sz="quarter" idx="21" hasCustomPrompt="1"/>
          </p:nvPr>
        </p:nvSpPr>
        <p:spPr>
          <a:xfrm>
            <a:off x="6072114" y="1569920"/>
            <a:ext cx="5268294" cy="4206426"/>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5803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y &amp; Pictur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6B20B06-7442-5B49-B26D-28E6D9C8ED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7" name="Title 1">
            <a:extLst>
              <a:ext uri="{FF2B5EF4-FFF2-40B4-BE49-F238E27FC236}">
                <a16:creationId xmlns:a16="http://schemas.microsoft.com/office/drawing/2014/main" id="{91E687A9-C3D2-6047-846B-FA2EC2D56096}"/>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8" name="Straight Connector 27">
            <a:extLst>
              <a:ext uri="{FF2B5EF4-FFF2-40B4-BE49-F238E27FC236}">
                <a16:creationId xmlns:a16="http://schemas.microsoft.com/office/drawing/2014/main" id="{84A41653-83DA-2D44-8E52-71B0F6117C71}"/>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F823746-A694-D843-80F8-57C8C1F02EEF}"/>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30" name="Rectangle 29">
            <a:extLst>
              <a:ext uri="{FF2B5EF4-FFF2-40B4-BE49-F238E27FC236}">
                <a16:creationId xmlns:a16="http://schemas.microsoft.com/office/drawing/2014/main" id="{62BC8906-EB31-9B4C-B167-E74D8E4C95D8}"/>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31" name="Straight Connector 30">
            <a:extLst>
              <a:ext uri="{FF2B5EF4-FFF2-40B4-BE49-F238E27FC236}">
                <a16:creationId xmlns:a16="http://schemas.microsoft.com/office/drawing/2014/main" id="{CA9493FF-DEC5-7249-AB12-2F653AE05C0D}"/>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32" name="Slide Number Placeholder 5">
            <a:extLst>
              <a:ext uri="{FF2B5EF4-FFF2-40B4-BE49-F238E27FC236}">
                <a16:creationId xmlns:a16="http://schemas.microsoft.com/office/drawing/2014/main" id="{0E3F5ED5-C9E9-5C41-BFC8-CD457FBFF5CD}"/>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35" name="Content Placeholder 6">
            <a:extLst>
              <a:ext uri="{FF2B5EF4-FFF2-40B4-BE49-F238E27FC236}">
                <a16:creationId xmlns:a16="http://schemas.microsoft.com/office/drawing/2014/main" id="{60D09C1A-D1A1-074F-8BE4-27B320F32A95}"/>
              </a:ext>
            </a:extLst>
          </p:cNvPr>
          <p:cNvSpPr>
            <a:spLocks noGrp="1"/>
          </p:cNvSpPr>
          <p:nvPr>
            <p:ph sz="quarter" idx="16" hasCustomPrompt="1"/>
          </p:nvPr>
        </p:nvSpPr>
        <p:spPr>
          <a:xfrm>
            <a:off x="6878284" y="1377068"/>
            <a:ext cx="4680000" cy="4516656"/>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8" name="Content Placeholder 2">
            <a:extLst>
              <a:ext uri="{FF2B5EF4-FFF2-40B4-BE49-F238E27FC236}">
                <a16:creationId xmlns:a16="http://schemas.microsoft.com/office/drawing/2014/main" id="{4F751F84-1B01-3B4A-A660-BABBDAA4F001}"/>
              </a:ext>
            </a:extLst>
          </p:cNvPr>
          <p:cNvSpPr>
            <a:spLocks noGrp="1"/>
          </p:cNvSpPr>
          <p:nvPr>
            <p:ph sz="quarter" idx="21" hasCustomPrompt="1"/>
          </p:nvPr>
        </p:nvSpPr>
        <p:spPr>
          <a:xfrm>
            <a:off x="484111" y="1393694"/>
            <a:ext cx="5983189" cy="4500030"/>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595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 D Icon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EF7BBD1-8F76-9747-AFE2-E91207F229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44069" y="5823973"/>
            <a:ext cx="1271052" cy="864316"/>
          </a:xfrm>
          <a:prstGeom prst="rect">
            <a:avLst/>
          </a:prstGeom>
        </p:spPr>
      </p:pic>
      <p:pic>
        <p:nvPicPr>
          <p:cNvPr id="7" name="Picture 6">
            <a:extLst>
              <a:ext uri="{FF2B5EF4-FFF2-40B4-BE49-F238E27FC236}">
                <a16:creationId xmlns:a16="http://schemas.microsoft.com/office/drawing/2014/main" id="{93B8A66B-5293-A647-999D-3F377C26197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00" y="0"/>
            <a:ext cx="6832600" cy="6858000"/>
          </a:xfrm>
          <a:prstGeom prst="rect">
            <a:avLst/>
          </a:prstGeom>
        </p:spPr>
      </p:pic>
      <p:sp>
        <p:nvSpPr>
          <p:cNvPr id="9" name="Title 1">
            <a:extLst>
              <a:ext uri="{FF2B5EF4-FFF2-40B4-BE49-F238E27FC236}">
                <a16:creationId xmlns:a16="http://schemas.microsoft.com/office/drawing/2014/main" id="{432EAEEF-03DB-E140-BF04-A022EBB5EBEC}"/>
              </a:ext>
            </a:extLst>
          </p:cNvPr>
          <p:cNvSpPr>
            <a:spLocks noGrp="1"/>
          </p:cNvSpPr>
          <p:nvPr>
            <p:ph type="ctrTitle" hasCustomPrompt="1"/>
          </p:nvPr>
        </p:nvSpPr>
        <p:spPr>
          <a:xfrm>
            <a:off x="7360070" y="2915392"/>
            <a:ext cx="4314139" cy="669605"/>
          </a:xfrm>
          <a:prstGeom prst="rect">
            <a:avLst/>
          </a:prstGeom>
        </p:spPr>
        <p:txBody>
          <a:bodyPr lIns="0"/>
          <a:lstStyle>
            <a:lvl1pPr algn="l">
              <a:defRPr sz="3500" b="0">
                <a:solidFill>
                  <a:srgbClr val="4D4D4D"/>
                </a:solidFill>
              </a:defRPr>
            </a:lvl1pPr>
          </a:lstStyle>
          <a:p>
            <a:r>
              <a:rPr lang="en-US"/>
              <a:t>Click to edit Title</a:t>
            </a:r>
            <a:endParaRPr lang="en-GB"/>
          </a:p>
        </p:txBody>
      </p:sp>
      <p:sp>
        <p:nvSpPr>
          <p:cNvPr id="11" name="Subtitle 2">
            <a:extLst>
              <a:ext uri="{FF2B5EF4-FFF2-40B4-BE49-F238E27FC236}">
                <a16:creationId xmlns:a16="http://schemas.microsoft.com/office/drawing/2014/main" id="{D669BB9C-FFC4-CB43-ACE9-1AFF81EDB5A0}"/>
              </a:ext>
            </a:extLst>
          </p:cNvPr>
          <p:cNvSpPr>
            <a:spLocks noGrp="1"/>
          </p:cNvSpPr>
          <p:nvPr>
            <p:ph type="subTitle" idx="1" hasCustomPrompt="1"/>
          </p:nvPr>
        </p:nvSpPr>
        <p:spPr>
          <a:xfrm>
            <a:off x="7360070" y="3601085"/>
            <a:ext cx="4314138" cy="987539"/>
          </a:xfrm>
          <a:prstGeom prst="rect">
            <a:avLst/>
          </a:prstGeom>
        </p:spPr>
        <p:txBody>
          <a:bodyPr lIns="0">
            <a:normAutofit/>
          </a:bodyPr>
          <a:lstStyle>
            <a:lvl1pPr marL="0" indent="0" algn="l">
              <a:spcBef>
                <a:spcPts val="0"/>
              </a:spcBef>
              <a:buNone/>
              <a:defRPr sz="2400">
                <a:solidFill>
                  <a:srgbClr val="FF79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 title</a:t>
            </a:r>
            <a:endParaRPr lang="en-GB"/>
          </a:p>
        </p:txBody>
      </p:sp>
      <p:sp>
        <p:nvSpPr>
          <p:cNvPr id="12" name="Text Placeholder 4">
            <a:extLst>
              <a:ext uri="{FF2B5EF4-FFF2-40B4-BE49-F238E27FC236}">
                <a16:creationId xmlns:a16="http://schemas.microsoft.com/office/drawing/2014/main" id="{01908D76-F889-3046-98E2-1153386CFD00}"/>
              </a:ext>
            </a:extLst>
          </p:cNvPr>
          <p:cNvSpPr>
            <a:spLocks noGrp="1"/>
          </p:cNvSpPr>
          <p:nvPr>
            <p:ph type="body" sz="quarter" idx="10" hasCustomPrompt="1"/>
          </p:nvPr>
        </p:nvSpPr>
        <p:spPr>
          <a:xfrm>
            <a:off x="7360070" y="4711308"/>
            <a:ext cx="1313029" cy="360000"/>
          </a:xfrm>
          <a:prstGeom prst="rect">
            <a:avLst/>
          </a:prstGeom>
        </p:spPr>
        <p:txBody>
          <a:bodyPr lIns="0"/>
          <a:lstStyle>
            <a:lvl1pPr marL="0" indent="0">
              <a:buNone/>
              <a:defRPr sz="1600">
                <a:solidFill>
                  <a:srgbClr val="A3A3A3"/>
                </a:solidFill>
              </a:defRPr>
            </a:lvl1pPr>
            <a:lvl2pPr marL="609585" indent="0">
              <a:buNone/>
              <a:defRPr>
                <a:solidFill>
                  <a:schemeClr val="bg2"/>
                </a:solidFill>
              </a:defRPr>
            </a:lvl2pPr>
            <a:lvl3pPr marL="1219170" indent="0">
              <a:buNone/>
              <a:defRPr>
                <a:solidFill>
                  <a:schemeClr val="bg2"/>
                </a:solidFill>
              </a:defRPr>
            </a:lvl3pPr>
            <a:lvl4pPr marL="1828754" indent="0">
              <a:buNone/>
              <a:defRPr>
                <a:solidFill>
                  <a:schemeClr val="bg2"/>
                </a:solidFill>
              </a:defRPr>
            </a:lvl4pPr>
            <a:lvl5pPr marL="2438339" indent="0">
              <a:buNone/>
              <a:defRPr>
                <a:solidFill>
                  <a:schemeClr val="bg2"/>
                </a:solidFill>
              </a:defRPr>
            </a:lvl5pPr>
          </a:lstStyle>
          <a:p>
            <a:pPr lvl="0"/>
            <a:r>
              <a:rPr lang="en-US"/>
              <a:t>Date here</a:t>
            </a:r>
            <a:endParaRPr lang="en-GB"/>
          </a:p>
        </p:txBody>
      </p:sp>
      <p:sp>
        <p:nvSpPr>
          <p:cNvPr id="13" name="Text Placeholder 6">
            <a:extLst>
              <a:ext uri="{FF2B5EF4-FFF2-40B4-BE49-F238E27FC236}">
                <a16:creationId xmlns:a16="http://schemas.microsoft.com/office/drawing/2014/main" id="{B556CDE7-E529-0E46-9740-1011890A208F}"/>
              </a:ext>
            </a:extLst>
          </p:cNvPr>
          <p:cNvSpPr>
            <a:spLocks noGrp="1"/>
          </p:cNvSpPr>
          <p:nvPr>
            <p:ph type="body" sz="quarter" idx="11" hasCustomPrompt="1"/>
          </p:nvPr>
        </p:nvSpPr>
        <p:spPr>
          <a:xfrm>
            <a:off x="7360070" y="294457"/>
            <a:ext cx="4314139" cy="216000"/>
          </a:xfrm>
          <a:prstGeom prst="rect">
            <a:avLst/>
          </a:prstGeom>
        </p:spPr>
        <p:txBody>
          <a:bodyPr lIns="0">
            <a:noAutofit/>
          </a:bodyPr>
          <a:lstStyle>
            <a:lvl1pPr marL="0" indent="0" algn="l">
              <a:buNone/>
              <a:defRPr sz="1300">
                <a:solidFill>
                  <a:schemeClr val="bg2">
                    <a:lumMod val="60000"/>
                    <a:lumOff val="40000"/>
                  </a:schemeClr>
                </a:solidFill>
              </a:defRPr>
            </a:lvl1pPr>
          </a:lstStyle>
          <a:p>
            <a:pPr lvl="0"/>
            <a:r>
              <a:rPr lang="en-US"/>
              <a:t>INSERT AUTHOR’S NAME  |  DIVISION</a:t>
            </a:r>
            <a:endParaRPr lang="en-GB"/>
          </a:p>
        </p:txBody>
      </p:sp>
    </p:spTree>
    <p:extLst>
      <p:ext uri="{BB962C8B-B14F-4D97-AF65-F5344CB8AC3E}">
        <p14:creationId xmlns:p14="http://schemas.microsoft.com/office/powerpoint/2010/main" val="223039066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 &amp; subhead &amp; small picture">
    <p:spTree>
      <p:nvGrpSpPr>
        <p:cNvPr id="1" name=""/>
        <p:cNvGrpSpPr/>
        <p:nvPr/>
      </p:nvGrpSpPr>
      <p:grpSpPr>
        <a:xfrm>
          <a:off x="0" y="0"/>
          <a:ext cx="0" cy="0"/>
          <a:chOff x="0" y="0"/>
          <a:chExt cx="0" cy="0"/>
        </a:xfrm>
      </p:grpSpPr>
      <p:sp>
        <p:nvSpPr>
          <p:cNvPr id="4" name="Picture Placeholder 3"/>
          <p:cNvSpPr>
            <a:spLocks noGrp="1"/>
          </p:cNvSpPr>
          <p:nvPr>
            <p:ph type="pic" sz="quarter" idx="13" hasCustomPrompt="1"/>
          </p:nvPr>
        </p:nvSpPr>
        <p:spPr>
          <a:xfrm>
            <a:off x="7913718" y="1967181"/>
            <a:ext cx="4278282" cy="2613132"/>
          </a:xfrm>
          <a:prstGeom prst="rect">
            <a:avLst/>
          </a:prstGeom>
        </p:spPr>
        <p:txBody>
          <a:bodyPr/>
          <a:lstStyle>
            <a:lvl1pPr marL="0" indent="0">
              <a:buNone/>
              <a:defRPr sz="1600">
                <a:solidFill>
                  <a:schemeClr val="bg2"/>
                </a:solidFill>
              </a:defRPr>
            </a:lvl1pPr>
          </a:lstStyle>
          <a:p>
            <a:pPr lvl="0"/>
            <a:r>
              <a:rPr lang="en-US"/>
              <a:t>Click picture icon to add an image here. Image can bleed off page…</a:t>
            </a:r>
          </a:p>
        </p:txBody>
      </p:sp>
      <p:pic>
        <p:nvPicPr>
          <p:cNvPr id="16" name="Picture 15">
            <a:extLst>
              <a:ext uri="{FF2B5EF4-FFF2-40B4-BE49-F238E27FC236}">
                <a16:creationId xmlns:a16="http://schemas.microsoft.com/office/drawing/2014/main" id="{36B20B06-7442-5B49-B26D-28E6D9C8ED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1" name="Text Placeholder 5">
            <a:extLst>
              <a:ext uri="{FF2B5EF4-FFF2-40B4-BE49-F238E27FC236}">
                <a16:creationId xmlns:a16="http://schemas.microsoft.com/office/drawing/2014/main" id="{5E198FEC-CF79-3F4B-8F16-28F9BFDD19B8}"/>
              </a:ext>
            </a:extLst>
          </p:cNvPr>
          <p:cNvSpPr>
            <a:spLocks noGrp="1"/>
          </p:cNvSpPr>
          <p:nvPr>
            <p:ph type="body" sz="quarter" idx="14" hasCustomPrompt="1"/>
          </p:nvPr>
        </p:nvSpPr>
        <p:spPr>
          <a:xfrm>
            <a:off x="511994" y="1967181"/>
            <a:ext cx="6828606" cy="424488"/>
          </a:xfrm>
          <a:prstGeom prst="rect">
            <a:avLst/>
          </a:prstGeom>
        </p:spPr>
        <p:txBody>
          <a:bodyPr lIns="0" tIns="0"/>
          <a:lstStyle>
            <a:lvl1pPr marL="0" indent="0">
              <a:buFontTx/>
              <a:buNone/>
              <a:defRPr sz="2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 heading copy</a:t>
            </a:r>
          </a:p>
        </p:txBody>
      </p:sp>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5" name="Content Placeholder 2">
            <a:extLst>
              <a:ext uri="{FF2B5EF4-FFF2-40B4-BE49-F238E27FC236}">
                <a16:creationId xmlns:a16="http://schemas.microsoft.com/office/drawing/2014/main" id="{28828443-BF13-F14C-839C-FA1CE1D092E6}"/>
              </a:ext>
            </a:extLst>
          </p:cNvPr>
          <p:cNvSpPr>
            <a:spLocks noGrp="1"/>
          </p:cNvSpPr>
          <p:nvPr>
            <p:ph sz="quarter" idx="21" hasCustomPrompt="1"/>
          </p:nvPr>
        </p:nvSpPr>
        <p:spPr>
          <a:xfrm>
            <a:off x="511995" y="2671864"/>
            <a:ext cx="6828605" cy="3449536"/>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1258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bullets &amp; small imag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6B20B06-7442-5B49-B26D-28E6D9C8ED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1" name="Text Placeholder 5">
            <a:extLst>
              <a:ext uri="{FF2B5EF4-FFF2-40B4-BE49-F238E27FC236}">
                <a16:creationId xmlns:a16="http://schemas.microsoft.com/office/drawing/2014/main" id="{5E198FEC-CF79-3F4B-8F16-28F9BFDD19B8}"/>
              </a:ext>
            </a:extLst>
          </p:cNvPr>
          <p:cNvSpPr>
            <a:spLocks noGrp="1"/>
          </p:cNvSpPr>
          <p:nvPr>
            <p:ph type="body" sz="quarter" idx="14" hasCustomPrompt="1"/>
          </p:nvPr>
        </p:nvSpPr>
        <p:spPr>
          <a:xfrm>
            <a:off x="511995" y="1967181"/>
            <a:ext cx="6188062" cy="424488"/>
          </a:xfrm>
          <a:prstGeom prst="rect">
            <a:avLst/>
          </a:prstGeom>
        </p:spPr>
        <p:txBody>
          <a:bodyPr lIns="0" tIns="0"/>
          <a:lstStyle>
            <a:lvl1pPr marL="0" indent="0">
              <a:buFontTx/>
              <a:buNone/>
              <a:defRPr sz="2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 heading copy</a:t>
            </a:r>
          </a:p>
        </p:txBody>
      </p:sp>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9" name="Content Placeholder 6">
            <a:extLst>
              <a:ext uri="{FF2B5EF4-FFF2-40B4-BE49-F238E27FC236}">
                <a16:creationId xmlns:a16="http://schemas.microsoft.com/office/drawing/2014/main" id="{A95E0137-F06E-D545-B9E9-CCFB6D819B43}"/>
              </a:ext>
            </a:extLst>
          </p:cNvPr>
          <p:cNvSpPr>
            <a:spLocks noGrp="1"/>
          </p:cNvSpPr>
          <p:nvPr>
            <p:ph sz="quarter" idx="40" hasCustomPrompt="1"/>
          </p:nvPr>
        </p:nvSpPr>
        <p:spPr>
          <a:xfrm>
            <a:off x="510490" y="3852331"/>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20" name="Content Placeholder 6">
            <a:extLst>
              <a:ext uri="{FF2B5EF4-FFF2-40B4-BE49-F238E27FC236}">
                <a16:creationId xmlns:a16="http://schemas.microsoft.com/office/drawing/2014/main" id="{BFD98036-1D78-8C4C-B235-22217E423143}"/>
              </a:ext>
            </a:extLst>
          </p:cNvPr>
          <p:cNvSpPr>
            <a:spLocks noGrp="1"/>
          </p:cNvSpPr>
          <p:nvPr>
            <p:ph sz="quarter" idx="41" hasCustomPrompt="1"/>
          </p:nvPr>
        </p:nvSpPr>
        <p:spPr>
          <a:xfrm>
            <a:off x="510490" y="5098311"/>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29" name="Content Placeholder 6">
            <a:extLst>
              <a:ext uri="{FF2B5EF4-FFF2-40B4-BE49-F238E27FC236}">
                <a16:creationId xmlns:a16="http://schemas.microsoft.com/office/drawing/2014/main" id="{CDAD65B9-A4A5-624E-9FC4-66D855AD8A97}"/>
              </a:ext>
            </a:extLst>
          </p:cNvPr>
          <p:cNvSpPr>
            <a:spLocks noGrp="1"/>
          </p:cNvSpPr>
          <p:nvPr>
            <p:ph sz="quarter" idx="39" hasCustomPrompt="1"/>
          </p:nvPr>
        </p:nvSpPr>
        <p:spPr>
          <a:xfrm>
            <a:off x="510490" y="2612708"/>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8" name="Picture Placeholder 3">
            <a:extLst>
              <a:ext uri="{FF2B5EF4-FFF2-40B4-BE49-F238E27FC236}">
                <a16:creationId xmlns:a16="http://schemas.microsoft.com/office/drawing/2014/main" id="{737541D1-3D3D-4958-9C5F-6B212BAADC04}"/>
              </a:ext>
            </a:extLst>
          </p:cNvPr>
          <p:cNvSpPr>
            <a:spLocks noGrp="1"/>
          </p:cNvSpPr>
          <p:nvPr>
            <p:ph type="pic" sz="quarter" idx="13" hasCustomPrompt="1"/>
          </p:nvPr>
        </p:nvSpPr>
        <p:spPr>
          <a:xfrm>
            <a:off x="7913718" y="1967181"/>
            <a:ext cx="4278282" cy="2613132"/>
          </a:xfrm>
          <a:prstGeom prst="rect">
            <a:avLst/>
          </a:prstGeom>
        </p:spPr>
        <p:txBody>
          <a:bodyPr/>
          <a:lstStyle>
            <a:lvl1pPr marL="0" indent="0">
              <a:buNone/>
              <a:defRPr sz="1600">
                <a:solidFill>
                  <a:schemeClr val="bg2"/>
                </a:solidFill>
              </a:defRPr>
            </a:lvl1pPr>
          </a:lstStyle>
          <a:p>
            <a:pPr lvl="0"/>
            <a:r>
              <a:rPr lang="en-US"/>
              <a:t>Click picture icon to add an image here. Image can bleed off page…</a:t>
            </a:r>
          </a:p>
        </p:txBody>
      </p:sp>
      <p:sp>
        <p:nvSpPr>
          <p:cNvPr id="30" name="Content Placeholder 2">
            <a:extLst>
              <a:ext uri="{FF2B5EF4-FFF2-40B4-BE49-F238E27FC236}">
                <a16:creationId xmlns:a16="http://schemas.microsoft.com/office/drawing/2014/main" id="{FB3FF9CD-7E1B-FE45-898A-7C9762AA9045}"/>
              </a:ext>
            </a:extLst>
          </p:cNvPr>
          <p:cNvSpPr>
            <a:spLocks noGrp="1"/>
          </p:cNvSpPr>
          <p:nvPr>
            <p:ph sz="quarter" idx="18" hasCustomPrompt="1"/>
          </p:nvPr>
        </p:nvSpPr>
        <p:spPr>
          <a:xfrm>
            <a:off x="1559148" y="2622505"/>
            <a:ext cx="5140909" cy="1014805"/>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32" name="Content Placeholder 2">
            <a:extLst>
              <a:ext uri="{FF2B5EF4-FFF2-40B4-BE49-F238E27FC236}">
                <a16:creationId xmlns:a16="http://schemas.microsoft.com/office/drawing/2014/main" id="{2E78604A-5D09-F142-897D-0637DEE694CD}"/>
              </a:ext>
            </a:extLst>
          </p:cNvPr>
          <p:cNvSpPr>
            <a:spLocks noGrp="1"/>
          </p:cNvSpPr>
          <p:nvPr>
            <p:ph sz="quarter" idx="42" hasCustomPrompt="1"/>
          </p:nvPr>
        </p:nvSpPr>
        <p:spPr>
          <a:xfrm>
            <a:off x="1559148" y="3875572"/>
            <a:ext cx="5140909" cy="1014805"/>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34" name="Content Placeholder 2">
            <a:extLst>
              <a:ext uri="{FF2B5EF4-FFF2-40B4-BE49-F238E27FC236}">
                <a16:creationId xmlns:a16="http://schemas.microsoft.com/office/drawing/2014/main" id="{B7FBDF7E-E2E1-424D-B388-A83B7EB39152}"/>
              </a:ext>
            </a:extLst>
          </p:cNvPr>
          <p:cNvSpPr>
            <a:spLocks noGrp="1"/>
          </p:cNvSpPr>
          <p:nvPr>
            <p:ph sz="quarter" idx="43" hasCustomPrompt="1"/>
          </p:nvPr>
        </p:nvSpPr>
        <p:spPr>
          <a:xfrm>
            <a:off x="1559148" y="5120172"/>
            <a:ext cx="5140909" cy="1014805"/>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7442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ictures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8D98E7A-C990-704E-A35D-4C703D914E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4" name="Title 1">
            <a:extLst>
              <a:ext uri="{FF2B5EF4-FFF2-40B4-BE49-F238E27FC236}">
                <a16:creationId xmlns:a16="http://schemas.microsoft.com/office/drawing/2014/main" id="{74D8C6FD-6417-D746-92DE-40B074A98F7C}"/>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5" name="Straight Connector 24">
            <a:extLst>
              <a:ext uri="{FF2B5EF4-FFF2-40B4-BE49-F238E27FC236}">
                <a16:creationId xmlns:a16="http://schemas.microsoft.com/office/drawing/2014/main" id="{F26D7766-B69D-2D44-890D-ECA4F39C812C}"/>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56D2E1E-9655-6A4E-BB99-6AE5BD5C52E4}"/>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7" name="Rectangle 26">
            <a:extLst>
              <a:ext uri="{FF2B5EF4-FFF2-40B4-BE49-F238E27FC236}">
                <a16:creationId xmlns:a16="http://schemas.microsoft.com/office/drawing/2014/main" id="{855E76C7-7006-A54B-AD83-DC74B6F4F243}"/>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8" name="Straight Connector 27">
            <a:extLst>
              <a:ext uri="{FF2B5EF4-FFF2-40B4-BE49-F238E27FC236}">
                <a16:creationId xmlns:a16="http://schemas.microsoft.com/office/drawing/2014/main" id="{2F3FB5EF-ED15-9B44-9ABD-DB5C01E3D5F8}"/>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A274357F-871F-0C43-9DF8-0EC0F6E30AAB}"/>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4" name="Content Placeholder 6">
            <a:extLst>
              <a:ext uri="{FF2B5EF4-FFF2-40B4-BE49-F238E27FC236}">
                <a16:creationId xmlns:a16="http://schemas.microsoft.com/office/drawing/2014/main" id="{13402B4D-D8FC-D243-929C-7D8F357C3D6A}"/>
              </a:ext>
            </a:extLst>
          </p:cNvPr>
          <p:cNvSpPr>
            <a:spLocks noGrp="1"/>
          </p:cNvSpPr>
          <p:nvPr>
            <p:ph sz="quarter" idx="16" hasCustomPrompt="1"/>
          </p:nvPr>
        </p:nvSpPr>
        <p:spPr>
          <a:xfrm>
            <a:off x="6633555" y="1421607"/>
            <a:ext cx="4641079" cy="4516656"/>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8" name="Content Placeholder 6">
            <a:extLst>
              <a:ext uri="{FF2B5EF4-FFF2-40B4-BE49-F238E27FC236}">
                <a16:creationId xmlns:a16="http://schemas.microsoft.com/office/drawing/2014/main" id="{442C74A7-8919-3441-B188-42F43D49BDD7}"/>
              </a:ext>
            </a:extLst>
          </p:cNvPr>
          <p:cNvSpPr>
            <a:spLocks noGrp="1"/>
          </p:cNvSpPr>
          <p:nvPr>
            <p:ph sz="quarter" idx="17" hasCustomPrompt="1"/>
          </p:nvPr>
        </p:nvSpPr>
        <p:spPr>
          <a:xfrm>
            <a:off x="508058" y="1421607"/>
            <a:ext cx="5851178" cy="2129519"/>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21" name="Content Placeholder 6">
            <a:extLst>
              <a:ext uri="{FF2B5EF4-FFF2-40B4-BE49-F238E27FC236}">
                <a16:creationId xmlns:a16="http://schemas.microsoft.com/office/drawing/2014/main" id="{45E91CDA-4F61-7B4E-B972-7F3879632770}"/>
              </a:ext>
            </a:extLst>
          </p:cNvPr>
          <p:cNvSpPr>
            <a:spLocks noGrp="1"/>
          </p:cNvSpPr>
          <p:nvPr>
            <p:ph sz="quarter" idx="18" hasCustomPrompt="1"/>
          </p:nvPr>
        </p:nvSpPr>
        <p:spPr>
          <a:xfrm>
            <a:off x="508058" y="3860007"/>
            <a:ext cx="5851178" cy="2129519"/>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Tree>
    <p:extLst>
      <p:ext uri="{BB962C8B-B14F-4D97-AF65-F5344CB8AC3E}">
        <p14:creationId xmlns:p14="http://schemas.microsoft.com/office/powerpoint/2010/main" val="3830422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C733E1A-D4C5-8E48-BF3E-7F167E7546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1" name="Title 1">
            <a:extLst>
              <a:ext uri="{FF2B5EF4-FFF2-40B4-BE49-F238E27FC236}">
                <a16:creationId xmlns:a16="http://schemas.microsoft.com/office/drawing/2014/main" id="{6CFF5138-B47A-4E4B-B815-CD9A6F83C192}"/>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2" name="Straight Connector 21">
            <a:extLst>
              <a:ext uri="{FF2B5EF4-FFF2-40B4-BE49-F238E27FC236}">
                <a16:creationId xmlns:a16="http://schemas.microsoft.com/office/drawing/2014/main" id="{E72C8DB3-610D-2C42-8264-6AA13A730121}"/>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958AB7D-32D3-A44F-BC4C-22A995CE95A2}"/>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4" name="Rectangle 23">
            <a:extLst>
              <a:ext uri="{FF2B5EF4-FFF2-40B4-BE49-F238E27FC236}">
                <a16:creationId xmlns:a16="http://schemas.microsoft.com/office/drawing/2014/main" id="{A4F7C6CE-C6ED-9D4B-9B90-324091EBEE29}"/>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5" name="Straight Connector 24">
            <a:extLst>
              <a:ext uri="{FF2B5EF4-FFF2-40B4-BE49-F238E27FC236}">
                <a16:creationId xmlns:a16="http://schemas.microsoft.com/office/drawing/2014/main" id="{7F2A2E45-EF52-8A4E-A43E-883C50E592AA}"/>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6" name="Slide Number Placeholder 5">
            <a:extLst>
              <a:ext uri="{FF2B5EF4-FFF2-40B4-BE49-F238E27FC236}">
                <a16:creationId xmlns:a16="http://schemas.microsoft.com/office/drawing/2014/main" id="{A57C9A35-F058-D449-B279-0400955BF011}"/>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1" name="Content Placeholder 6">
            <a:extLst>
              <a:ext uri="{FF2B5EF4-FFF2-40B4-BE49-F238E27FC236}">
                <a16:creationId xmlns:a16="http://schemas.microsoft.com/office/drawing/2014/main" id="{028C1A96-7DBD-C249-9C41-B60372EC4074}"/>
              </a:ext>
            </a:extLst>
          </p:cNvPr>
          <p:cNvSpPr>
            <a:spLocks noGrp="1"/>
          </p:cNvSpPr>
          <p:nvPr>
            <p:ph sz="quarter" idx="16" hasCustomPrompt="1"/>
          </p:nvPr>
        </p:nvSpPr>
        <p:spPr>
          <a:xfrm>
            <a:off x="511994" y="1421607"/>
            <a:ext cx="11169429" cy="4516656"/>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Tree>
    <p:extLst>
      <p:ext uri="{BB962C8B-B14F-4D97-AF65-F5344CB8AC3E}">
        <p14:creationId xmlns:p14="http://schemas.microsoft.com/office/powerpoint/2010/main" val="3980441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Graphs Slid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1995" y="1400682"/>
            <a:ext cx="861689" cy="263500"/>
          </a:xfrm>
          <a:prstGeom prst="rect">
            <a:avLst/>
          </a:prstGeom>
        </p:spPr>
        <p:txBody>
          <a:bodyPr/>
          <a:lstStyle>
            <a:lvl1pPr marL="0" indent="0">
              <a:buNone/>
              <a:defRPr sz="1333" b="1">
                <a:solidFill>
                  <a:srgbClr val="FF7900"/>
                </a:solidFill>
              </a:defRPr>
            </a:lvl1pPr>
            <a:lvl2pPr>
              <a:defRPr sz="1333"/>
            </a:lvl2pPr>
            <a:lvl3pPr>
              <a:defRPr sz="1333"/>
            </a:lvl3pPr>
            <a:lvl4pPr>
              <a:defRPr sz="1333"/>
            </a:lvl4pPr>
            <a:lvl5pPr>
              <a:defRPr sz="1333"/>
            </a:lvl5pPr>
          </a:lstStyle>
          <a:p>
            <a:pPr lvl="0"/>
            <a:r>
              <a:rPr lang="en-GB"/>
              <a:t>Fig.00</a:t>
            </a:r>
          </a:p>
        </p:txBody>
      </p:sp>
      <p:sp>
        <p:nvSpPr>
          <p:cNvPr id="13" name="Text Placeholder 8"/>
          <p:cNvSpPr>
            <a:spLocks noGrp="1"/>
          </p:cNvSpPr>
          <p:nvPr>
            <p:ph type="body" sz="quarter" idx="14" hasCustomPrompt="1"/>
          </p:nvPr>
        </p:nvSpPr>
        <p:spPr>
          <a:xfrm>
            <a:off x="1229155" y="1400682"/>
            <a:ext cx="3552493" cy="263500"/>
          </a:xfrm>
          <a:prstGeom prst="rect">
            <a:avLst/>
          </a:prstGeom>
        </p:spPr>
        <p:txBody>
          <a:bodyPr/>
          <a:lstStyle>
            <a:lvl1pPr marL="0" indent="0">
              <a:buNone/>
              <a:defRPr sz="1333" b="0" i="0">
                <a:solidFill>
                  <a:srgbClr val="4D4D4D"/>
                </a:solidFill>
              </a:defRPr>
            </a:lvl1pPr>
            <a:lvl2pPr>
              <a:defRPr sz="1333"/>
            </a:lvl2pPr>
            <a:lvl3pPr>
              <a:defRPr sz="1333"/>
            </a:lvl3pPr>
            <a:lvl4pPr>
              <a:defRPr sz="1333"/>
            </a:lvl4pPr>
            <a:lvl5pPr>
              <a:defRPr sz="1333"/>
            </a:lvl5pPr>
          </a:lstStyle>
          <a:p>
            <a:pPr lvl="0"/>
            <a:r>
              <a:rPr lang="en-GB"/>
              <a:t>Click to edit graph title</a:t>
            </a:r>
          </a:p>
        </p:txBody>
      </p:sp>
      <p:sp>
        <p:nvSpPr>
          <p:cNvPr id="14" name="Text Placeholder 8"/>
          <p:cNvSpPr>
            <a:spLocks noGrp="1"/>
          </p:cNvSpPr>
          <p:nvPr>
            <p:ph type="body" sz="quarter" idx="15" hasCustomPrompt="1"/>
          </p:nvPr>
        </p:nvSpPr>
        <p:spPr>
          <a:xfrm>
            <a:off x="6015127" y="1400682"/>
            <a:ext cx="861689" cy="263500"/>
          </a:xfrm>
          <a:prstGeom prst="rect">
            <a:avLst/>
          </a:prstGeom>
        </p:spPr>
        <p:txBody>
          <a:bodyPr/>
          <a:lstStyle>
            <a:lvl1pPr marL="0" indent="0">
              <a:buNone/>
              <a:defRPr sz="1333" b="1">
                <a:solidFill>
                  <a:srgbClr val="FF7900"/>
                </a:solidFill>
              </a:defRPr>
            </a:lvl1pPr>
            <a:lvl2pPr>
              <a:defRPr sz="1333"/>
            </a:lvl2pPr>
            <a:lvl3pPr>
              <a:defRPr sz="1333"/>
            </a:lvl3pPr>
            <a:lvl4pPr>
              <a:defRPr sz="1333"/>
            </a:lvl4pPr>
            <a:lvl5pPr>
              <a:defRPr sz="1333"/>
            </a:lvl5pPr>
          </a:lstStyle>
          <a:p>
            <a:pPr lvl="0"/>
            <a:r>
              <a:rPr lang="en-GB"/>
              <a:t>Fig.00</a:t>
            </a:r>
          </a:p>
        </p:txBody>
      </p:sp>
      <p:sp>
        <p:nvSpPr>
          <p:cNvPr id="15" name="Text Placeholder 8"/>
          <p:cNvSpPr>
            <a:spLocks noGrp="1"/>
          </p:cNvSpPr>
          <p:nvPr>
            <p:ph type="body" sz="quarter" idx="16" hasCustomPrompt="1"/>
          </p:nvPr>
        </p:nvSpPr>
        <p:spPr>
          <a:xfrm>
            <a:off x="6732288" y="1400682"/>
            <a:ext cx="3552493" cy="263500"/>
          </a:xfrm>
          <a:prstGeom prst="rect">
            <a:avLst/>
          </a:prstGeom>
        </p:spPr>
        <p:txBody>
          <a:bodyPr/>
          <a:lstStyle>
            <a:lvl1pPr marL="0" indent="0">
              <a:buNone/>
              <a:defRPr sz="1333" b="0" i="0">
                <a:solidFill>
                  <a:srgbClr val="4D4D4D"/>
                </a:solidFill>
              </a:defRPr>
            </a:lvl1pPr>
            <a:lvl2pPr>
              <a:defRPr sz="1333"/>
            </a:lvl2pPr>
            <a:lvl3pPr>
              <a:defRPr sz="1333"/>
            </a:lvl3pPr>
            <a:lvl4pPr>
              <a:defRPr sz="1333"/>
            </a:lvl4pPr>
            <a:lvl5pPr>
              <a:defRPr sz="1333"/>
            </a:lvl5pPr>
          </a:lstStyle>
          <a:p>
            <a:pPr lvl="0"/>
            <a:r>
              <a:rPr lang="en-GB"/>
              <a:t>Click to edit graph title</a:t>
            </a:r>
          </a:p>
        </p:txBody>
      </p:sp>
      <p:sp>
        <p:nvSpPr>
          <p:cNvPr id="17" name="Chart Placeholder 16"/>
          <p:cNvSpPr>
            <a:spLocks noGrp="1"/>
          </p:cNvSpPr>
          <p:nvPr>
            <p:ph type="chart" sz="quarter" idx="17" hasCustomPrompt="1"/>
          </p:nvPr>
        </p:nvSpPr>
        <p:spPr>
          <a:xfrm>
            <a:off x="511995" y="1797637"/>
            <a:ext cx="4910667" cy="4168882"/>
          </a:xfrm>
          <a:prstGeom prst="rect">
            <a:avLst/>
          </a:prstGeom>
        </p:spPr>
        <p:txBody>
          <a:bodyPr/>
          <a:lstStyle>
            <a:lvl1pPr marL="0" indent="0">
              <a:buNone/>
              <a:defRPr sz="2133">
                <a:solidFill>
                  <a:srgbClr val="4D4D4D"/>
                </a:solidFill>
              </a:defRPr>
            </a:lvl1pPr>
          </a:lstStyle>
          <a:p>
            <a:r>
              <a:rPr lang="en-GB" sz="2133"/>
              <a:t>Click to add graph</a:t>
            </a:r>
            <a:endParaRPr lang="en-GB"/>
          </a:p>
        </p:txBody>
      </p:sp>
      <p:sp>
        <p:nvSpPr>
          <p:cNvPr id="18" name="Chart Placeholder 16"/>
          <p:cNvSpPr>
            <a:spLocks noGrp="1"/>
          </p:cNvSpPr>
          <p:nvPr>
            <p:ph type="chart" sz="quarter" idx="18" hasCustomPrompt="1"/>
          </p:nvPr>
        </p:nvSpPr>
        <p:spPr>
          <a:xfrm>
            <a:off x="6015127" y="1797478"/>
            <a:ext cx="4910667" cy="4169041"/>
          </a:xfrm>
          <a:prstGeom prst="rect">
            <a:avLst/>
          </a:prstGeom>
        </p:spPr>
        <p:txBody>
          <a:bodyPr/>
          <a:lstStyle>
            <a:lvl1pPr marL="0" indent="0">
              <a:buNone/>
              <a:defRPr sz="2667">
                <a:solidFill>
                  <a:srgbClr val="4D4D4D"/>
                </a:solidFill>
              </a:defRPr>
            </a:lvl1pPr>
          </a:lstStyle>
          <a:p>
            <a:r>
              <a:rPr lang="en-GB" sz="2133"/>
              <a:t>Click to add graph</a:t>
            </a:r>
            <a:endParaRPr lang="en-GB"/>
          </a:p>
        </p:txBody>
      </p:sp>
      <p:pic>
        <p:nvPicPr>
          <p:cNvPr id="27" name="Picture 26">
            <a:extLst>
              <a:ext uri="{FF2B5EF4-FFF2-40B4-BE49-F238E27FC236}">
                <a16:creationId xmlns:a16="http://schemas.microsoft.com/office/drawing/2014/main" id="{6CA0907F-A484-8842-B1A7-E8FDC80078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8" name="Title 1">
            <a:extLst>
              <a:ext uri="{FF2B5EF4-FFF2-40B4-BE49-F238E27FC236}">
                <a16:creationId xmlns:a16="http://schemas.microsoft.com/office/drawing/2014/main" id="{8DDE76CB-6A0B-2F4D-9554-35CFD8E128BE}"/>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9" name="Straight Connector 28">
            <a:extLst>
              <a:ext uri="{FF2B5EF4-FFF2-40B4-BE49-F238E27FC236}">
                <a16:creationId xmlns:a16="http://schemas.microsoft.com/office/drawing/2014/main" id="{173EB608-B622-2D43-8C3F-7BB6D8AE5901}"/>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47D8D80-6519-9744-8868-95234C7FE4A0}"/>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31" name="Rectangle 30">
            <a:extLst>
              <a:ext uri="{FF2B5EF4-FFF2-40B4-BE49-F238E27FC236}">
                <a16:creationId xmlns:a16="http://schemas.microsoft.com/office/drawing/2014/main" id="{A8FCE8B8-D298-1D49-BD91-577E0910132A}"/>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32" name="Straight Connector 31">
            <a:extLst>
              <a:ext uri="{FF2B5EF4-FFF2-40B4-BE49-F238E27FC236}">
                <a16:creationId xmlns:a16="http://schemas.microsoft.com/office/drawing/2014/main" id="{2B15835D-DBB4-A048-8C16-B6B3507ED250}"/>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33" name="Slide Number Placeholder 5">
            <a:extLst>
              <a:ext uri="{FF2B5EF4-FFF2-40B4-BE49-F238E27FC236}">
                <a16:creationId xmlns:a16="http://schemas.microsoft.com/office/drawing/2014/main" id="{DB051CA9-5DC1-0844-A5C3-3FEE2D84495D}"/>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Tree>
    <p:extLst>
      <p:ext uri="{BB962C8B-B14F-4D97-AF65-F5344CB8AC3E}">
        <p14:creationId xmlns:p14="http://schemas.microsoft.com/office/powerpoint/2010/main" val="48669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py &amp; Graph Slide">
    <p:spTree>
      <p:nvGrpSpPr>
        <p:cNvPr id="1" name=""/>
        <p:cNvGrpSpPr/>
        <p:nvPr/>
      </p:nvGrpSpPr>
      <p:grpSpPr>
        <a:xfrm>
          <a:off x="0" y="0"/>
          <a:ext cx="0" cy="0"/>
          <a:chOff x="0" y="0"/>
          <a:chExt cx="0" cy="0"/>
        </a:xfrm>
      </p:grpSpPr>
      <p:sp>
        <p:nvSpPr>
          <p:cNvPr id="3" name="Chart Placeholder 2"/>
          <p:cNvSpPr>
            <a:spLocks noGrp="1"/>
          </p:cNvSpPr>
          <p:nvPr>
            <p:ph type="chart" sz="quarter" idx="13" hasCustomPrompt="1"/>
          </p:nvPr>
        </p:nvSpPr>
        <p:spPr>
          <a:xfrm>
            <a:off x="5327893" y="1393693"/>
            <a:ext cx="5877663" cy="4603013"/>
          </a:xfrm>
          <a:prstGeom prst="rect">
            <a:avLst/>
          </a:prstGeom>
        </p:spPr>
        <p:txBody>
          <a:bodyPr/>
          <a:lstStyle>
            <a:lvl1pPr marL="0" indent="0">
              <a:buNone/>
              <a:defRPr sz="2667">
                <a:solidFill>
                  <a:schemeClr val="bg2"/>
                </a:solidFill>
              </a:defRPr>
            </a:lvl1pPr>
          </a:lstStyle>
          <a:p>
            <a:r>
              <a:rPr lang="en-GB"/>
              <a:t>Click to add graph</a:t>
            </a:r>
          </a:p>
        </p:txBody>
      </p:sp>
      <p:pic>
        <p:nvPicPr>
          <p:cNvPr id="21" name="Picture 20">
            <a:extLst>
              <a:ext uri="{FF2B5EF4-FFF2-40B4-BE49-F238E27FC236}">
                <a16:creationId xmlns:a16="http://schemas.microsoft.com/office/drawing/2014/main" id="{19716B73-42A2-F749-8E66-96BD6AA6C1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2" name="Title 1">
            <a:extLst>
              <a:ext uri="{FF2B5EF4-FFF2-40B4-BE49-F238E27FC236}">
                <a16:creationId xmlns:a16="http://schemas.microsoft.com/office/drawing/2014/main" id="{EC16D03B-C605-FB42-BE21-42ABE1DDF272}"/>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3" name="Straight Connector 22">
            <a:extLst>
              <a:ext uri="{FF2B5EF4-FFF2-40B4-BE49-F238E27FC236}">
                <a16:creationId xmlns:a16="http://schemas.microsoft.com/office/drawing/2014/main" id="{EE3F19C6-C340-AA4A-8BAF-B548A8CD9974}"/>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61289A-2AF6-A242-BA89-AD3266F3741A}"/>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FA53958A-A99E-944F-8E5F-FB51CB7BC370}"/>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A145CB65-9764-A146-8FAA-02AF71513A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F1D301F-6F36-3C47-B868-05E327B049F3}"/>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2" name="Content Placeholder 2">
            <a:extLst>
              <a:ext uri="{FF2B5EF4-FFF2-40B4-BE49-F238E27FC236}">
                <a16:creationId xmlns:a16="http://schemas.microsoft.com/office/drawing/2014/main" id="{D3A98BAD-C038-AD46-9632-488CEE5B482B}"/>
              </a:ext>
            </a:extLst>
          </p:cNvPr>
          <p:cNvSpPr>
            <a:spLocks noGrp="1"/>
          </p:cNvSpPr>
          <p:nvPr>
            <p:ph sz="quarter" idx="21" hasCustomPrompt="1"/>
          </p:nvPr>
        </p:nvSpPr>
        <p:spPr>
          <a:xfrm>
            <a:off x="484115" y="1393692"/>
            <a:ext cx="4528462" cy="4603013"/>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3372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agram Slide">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BA66662-65E6-3A45-8B14-04993E9E71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7" name="Title 1">
            <a:extLst>
              <a:ext uri="{FF2B5EF4-FFF2-40B4-BE49-F238E27FC236}">
                <a16:creationId xmlns:a16="http://schemas.microsoft.com/office/drawing/2014/main" id="{F2C237E1-E391-A447-815B-163597943FAF}"/>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8" name="Straight Connector 27">
            <a:extLst>
              <a:ext uri="{FF2B5EF4-FFF2-40B4-BE49-F238E27FC236}">
                <a16:creationId xmlns:a16="http://schemas.microsoft.com/office/drawing/2014/main" id="{FF1CBFC2-3CAF-6341-905C-AFA022639869}"/>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C952213-388B-354D-9BD4-92987BDAF853}"/>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30" name="Rectangle 29">
            <a:extLst>
              <a:ext uri="{FF2B5EF4-FFF2-40B4-BE49-F238E27FC236}">
                <a16:creationId xmlns:a16="http://schemas.microsoft.com/office/drawing/2014/main" id="{146DC5C2-21F9-984A-8E80-DFDAA66E29EF}"/>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31" name="Straight Connector 30">
            <a:extLst>
              <a:ext uri="{FF2B5EF4-FFF2-40B4-BE49-F238E27FC236}">
                <a16:creationId xmlns:a16="http://schemas.microsoft.com/office/drawing/2014/main" id="{4870A626-A92D-1A40-B9E6-AC69BCF5CF11}"/>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32" name="Slide Number Placeholder 5">
            <a:extLst>
              <a:ext uri="{FF2B5EF4-FFF2-40B4-BE49-F238E27FC236}">
                <a16:creationId xmlns:a16="http://schemas.microsoft.com/office/drawing/2014/main" id="{FDB27289-FC84-DC4D-AF92-3188511CE8B1}"/>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34" name="SmartArt Placeholder 2">
            <a:extLst>
              <a:ext uri="{FF2B5EF4-FFF2-40B4-BE49-F238E27FC236}">
                <a16:creationId xmlns:a16="http://schemas.microsoft.com/office/drawing/2014/main" id="{271D3DAE-9261-3F49-BD52-FA707E81E354}"/>
              </a:ext>
            </a:extLst>
          </p:cNvPr>
          <p:cNvSpPr>
            <a:spLocks noGrp="1"/>
          </p:cNvSpPr>
          <p:nvPr>
            <p:ph type="dgm" sz="quarter" idx="13" hasCustomPrompt="1"/>
          </p:nvPr>
        </p:nvSpPr>
        <p:spPr>
          <a:xfrm>
            <a:off x="520306" y="1430924"/>
            <a:ext cx="11161117" cy="4462800"/>
          </a:xfrm>
          <a:prstGeom prst="rect">
            <a:avLst/>
          </a:prstGeom>
        </p:spPr>
        <p:txBody>
          <a:bodyPr/>
          <a:lstStyle>
            <a:lvl1pPr marL="0" marR="0" indent="0" algn="l" defTabSz="1219170" rtl="0" eaLnBrk="1" fontAlgn="auto" latinLnBrk="0" hangingPunct="1">
              <a:lnSpc>
                <a:spcPct val="100000"/>
              </a:lnSpc>
              <a:spcBef>
                <a:spcPct val="20000"/>
              </a:spcBef>
              <a:spcAft>
                <a:spcPts val="0"/>
              </a:spcAft>
              <a:buClrTx/>
              <a:buSzTx/>
              <a:buFont typeface="Arial" pitchFamily="34" charset="0"/>
              <a:buNone/>
              <a:tabLst/>
              <a:defRPr sz="2667">
                <a:solidFill>
                  <a:schemeClr val="bg2"/>
                </a:solidFill>
              </a:defRPr>
            </a:lvl1pPr>
          </a:lstStyle>
          <a:p>
            <a:r>
              <a:rPr lang="en-GB"/>
              <a:t>Click to add diagram</a:t>
            </a:r>
          </a:p>
          <a:p>
            <a:endParaRPr lang="en-GB"/>
          </a:p>
        </p:txBody>
      </p:sp>
    </p:spTree>
    <p:extLst>
      <p:ext uri="{BB962C8B-B14F-4D97-AF65-F5344CB8AC3E}">
        <p14:creationId xmlns:p14="http://schemas.microsoft.com/office/powerpoint/2010/main" val="395603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y side curve &amp; 4 bullets">
    <p:bg>
      <p:bgPr>
        <a:gradFill>
          <a:gsLst>
            <a:gs pos="0">
              <a:schemeClr val="bg1">
                <a:lumMod val="100000"/>
              </a:schemeClr>
            </a:gs>
            <a:gs pos="68000">
              <a:srgbClr val="CBCBCB"/>
            </a:gs>
          </a:gsLst>
          <a:lin ang="540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3A4163-1308-984A-B204-907D91C939BA}"/>
              </a:ext>
            </a:extLst>
          </p:cNvPr>
          <p:cNvGrpSpPr/>
          <p:nvPr userDrawn="1"/>
        </p:nvGrpSpPr>
        <p:grpSpPr>
          <a:xfrm>
            <a:off x="0" y="0"/>
            <a:ext cx="10908267" cy="6858000"/>
            <a:chOff x="0" y="0"/>
            <a:chExt cx="10908267" cy="6858000"/>
          </a:xfrm>
        </p:grpSpPr>
        <p:pic>
          <p:nvPicPr>
            <p:cNvPr id="20" name="Picture 19">
              <a:extLst>
                <a:ext uri="{FF2B5EF4-FFF2-40B4-BE49-F238E27FC236}">
                  <a16:creationId xmlns:a16="http://schemas.microsoft.com/office/drawing/2014/main" id="{22192ADA-52B1-4E49-A0A6-54B0BEE2DD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067" y="0"/>
              <a:ext cx="10236200" cy="6858000"/>
            </a:xfrm>
            <a:prstGeom prst="rect">
              <a:avLst/>
            </a:prstGeom>
          </p:spPr>
        </p:pic>
        <p:sp>
          <p:nvSpPr>
            <p:cNvPr id="9" name="Rectangle 8">
              <a:extLst>
                <a:ext uri="{FF2B5EF4-FFF2-40B4-BE49-F238E27FC236}">
                  <a16:creationId xmlns:a16="http://schemas.microsoft.com/office/drawing/2014/main" id="{E74D10B7-8D8A-CD4F-87D3-FFBADCF9646A}"/>
                </a:ext>
              </a:extLst>
            </p:cNvPr>
            <p:cNvSpPr/>
            <p:nvPr userDrawn="1"/>
          </p:nvSpPr>
          <p:spPr>
            <a:xfrm>
              <a:off x="0" y="0"/>
              <a:ext cx="1330036"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36491C3E-1547-F34D-A917-6347824F9886}"/>
              </a:ext>
            </a:extLst>
          </p:cNvPr>
          <p:cNvSpPr/>
          <p:nvPr userDrawn="1"/>
        </p:nvSpPr>
        <p:spPr>
          <a:xfrm>
            <a:off x="10465724" y="1089843"/>
            <a:ext cx="414761" cy="414761"/>
          </a:xfrm>
          <a:prstGeom prst="ellipse">
            <a:avLst/>
          </a:prstGeom>
          <a:solidFill>
            <a:schemeClr val="bg1"/>
          </a:solidFill>
          <a:ln w="50800">
            <a:solidFill>
              <a:srgbClr val="FF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E6587BA-06D6-AE45-BD4B-53D002D40B89}"/>
              </a:ext>
            </a:extLst>
          </p:cNvPr>
          <p:cNvSpPr/>
          <p:nvPr userDrawn="1"/>
        </p:nvSpPr>
        <p:spPr>
          <a:xfrm>
            <a:off x="10673542" y="2508548"/>
            <a:ext cx="414761" cy="414761"/>
          </a:xfrm>
          <a:prstGeom prst="ellipse">
            <a:avLst/>
          </a:prstGeom>
          <a:solidFill>
            <a:schemeClr val="bg1"/>
          </a:solidFill>
          <a:ln w="50800">
            <a:solidFill>
              <a:srgbClr val="FF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0517D4A-CE5B-2A48-9B80-DC4E10A780A8}"/>
              </a:ext>
            </a:extLst>
          </p:cNvPr>
          <p:cNvSpPr/>
          <p:nvPr userDrawn="1"/>
        </p:nvSpPr>
        <p:spPr>
          <a:xfrm>
            <a:off x="10673542" y="3927253"/>
            <a:ext cx="414761" cy="414761"/>
          </a:xfrm>
          <a:prstGeom prst="ellipse">
            <a:avLst/>
          </a:prstGeom>
          <a:solidFill>
            <a:schemeClr val="bg1"/>
          </a:solidFill>
          <a:ln w="50800">
            <a:solidFill>
              <a:srgbClr val="FF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79807FA-CBA2-1F49-926A-09C16F0620DE}"/>
              </a:ext>
            </a:extLst>
          </p:cNvPr>
          <p:cNvSpPr/>
          <p:nvPr userDrawn="1"/>
        </p:nvSpPr>
        <p:spPr>
          <a:xfrm>
            <a:off x="10482351" y="5345959"/>
            <a:ext cx="414761" cy="414761"/>
          </a:xfrm>
          <a:prstGeom prst="ellipse">
            <a:avLst/>
          </a:prstGeom>
          <a:solidFill>
            <a:schemeClr val="bg1"/>
          </a:solidFill>
          <a:ln w="50800">
            <a:solidFill>
              <a:srgbClr val="FF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5">
            <a:extLst>
              <a:ext uri="{FF2B5EF4-FFF2-40B4-BE49-F238E27FC236}">
                <a16:creationId xmlns:a16="http://schemas.microsoft.com/office/drawing/2014/main" id="{9CBDFDD0-81B8-6943-8A49-47B1E9A4C713}"/>
              </a:ext>
            </a:extLst>
          </p:cNvPr>
          <p:cNvSpPr>
            <a:spLocks noGrp="1"/>
          </p:cNvSpPr>
          <p:nvPr>
            <p:ph type="body" sz="quarter" idx="16" hasCustomPrompt="1"/>
          </p:nvPr>
        </p:nvSpPr>
        <p:spPr>
          <a:xfrm>
            <a:off x="5921340" y="1362129"/>
            <a:ext cx="4242885" cy="766251"/>
          </a:xfrm>
          <a:prstGeom prst="rect">
            <a:avLst/>
          </a:prstGeom>
        </p:spPr>
        <p:txBody>
          <a:bodyPr lIns="0" tIns="0"/>
          <a:lstStyle>
            <a:lvl1pPr marL="0" indent="0" algn="r">
              <a:spcAft>
                <a:spcPts val="1200"/>
              </a:spcAft>
              <a:buFontTx/>
              <a:buNone/>
              <a:defRPr sz="13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35" name="Text Placeholder 5">
            <a:extLst>
              <a:ext uri="{FF2B5EF4-FFF2-40B4-BE49-F238E27FC236}">
                <a16:creationId xmlns:a16="http://schemas.microsoft.com/office/drawing/2014/main" id="{B5D89C29-E2E4-8940-B61D-66CE9F6E8280}"/>
              </a:ext>
            </a:extLst>
          </p:cNvPr>
          <p:cNvSpPr>
            <a:spLocks noGrp="1"/>
          </p:cNvSpPr>
          <p:nvPr>
            <p:ph type="body" sz="quarter" idx="17" hasCustomPrompt="1"/>
          </p:nvPr>
        </p:nvSpPr>
        <p:spPr>
          <a:xfrm>
            <a:off x="5921339" y="1042029"/>
            <a:ext cx="4242885" cy="320100"/>
          </a:xfrm>
          <a:prstGeom prst="rect">
            <a:avLst/>
          </a:prstGeom>
        </p:spPr>
        <p:txBody>
          <a:bodyPr lIns="0" tIns="0"/>
          <a:lstStyle>
            <a:lvl1pPr marL="0" indent="0" algn="r">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8607067"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pic>
        <p:nvPicPr>
          <p:cNvPr id="18" name="Picture 17">
            <a:extLst>
              <a:ext uri="{FF2B5EF4-FFF2-40B4-BE49-F238E27FC236}">
                <a16:creationId xmlns:a16="http://schemas.microsoft.com/office/drawing/2014/main" id="{AB612CD6-8AF3-CA41-8792-D74E8A3045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36" name="Text Placeholder 5">
            <a:extLst>
              <a:ext uri="{FF2B5EF4-FFF2-40B4-BE49-F238E27FC236}">
                <a16:creationId xmlns:a16="http://schemas.microsoft.com/office/drawing/2014/main" id="{40C823AC-7D07-574D-8002-A7B00D351BB0}"/>
              </a:ext>
            </a:extLst>
          </p:cNvPr>
          <p:cNvSpPr>
            <a:spLocks noGrp="1"/>
          </p:cNvSpPr>
          <p:nvPr>
            <p:ph type="body" sz="quarter" idx="18" hasCustomPrompt="1"/>
          </p:nvPr>
        </p:nvSpPr>
        <p:spPr>
          <a:xfrm>
            <a:off x="5921339" y="2810584"/>
            <a:ext cx="4494509" cy="766251"/>
          </a:xfrm>
          <a:prstGeom prst="rect">
            <a:avLst/>
          </a:prstGeom>
        </p:spPr>
        <p:txBody>
          <a:bodyPr lIns="0" tIns="0"/>
          <a:lstStyle>
            <a:lvl1pPr marL="0" indent="0" algn="r">
              <a:spcAft>
                <a:spcPts val="1200"/>
              </a:spcAft>
              <a:buFontTx/>
              <a:buNone/>
              <a:defRPr sz="13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37" name="Text Placeholder 5">
            <a:extLst>
              <a:ext uri="{FF2B5EF4-FFF2-40B4-BE49-F238E27FC236}">
                <a16:creationId xmlns:a16="http://schemas.microsoft.com/office/drawing/2014/main" id="{24F67ACA-FABC-1C40-8DA6-FAD1461CCAC6}"/>
              </a:ext>
            </a:extLst>
          </p:cNvPr>
          <p:cNvSpPr>
            <a:spLocks noGrp="1"/>
          </p:cNvSpPr>
          <p:nvPr>
            <p:ph type="body" sz="quarter" idx="19" hasCustomPrompt="1"/>
          </p:nvPr>
        </p:nvSpPr>
        <p:spPr>
          <a:xfrm>
            <a:off x="5921340" y="2490484"/>
            <a:ext cx="4494508" cy="320100"/>
          </a:xfrm>
          <a:prstGeom prst="rect">
            <a:avLst/>
          </a:prstGeom>
        </p:spPr>
        <p:txBody>
          <a:bodyPr lIns="0" tIns="0"/>
          <a:lstStyle>
            <a:lvl1pPr marL="0" indent="0" algn="r">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38" name="Text Placeholder 5">
            <a:extLst>
              <a:ext uri="{FF2B5EF4-FFF2-40B4-BE49-F238E27FC236}">
                <a16:creationId xmlns:a16="http://schemas.microsoft.com/office/drawing/2014/main" id="{5AF4E451-0BEF-7C41-AA3A-7CD14871F192}"/>
              </a:ext>
            </a:extLst>
          </p:cNvPr>
          <p:cNvSpPr>
            <a:spLocks noGrp="1"/>
          </p:cNvSpPr>
          <p:nvPr>
            <p:ph type="body" sz="quarter" idx="20" hasCustomPrompt="1"/>
          </p:nvPr>
        </p:nvSpPr>
        <p:spPr>
          <a:xfrm>
            <a:off x="5921339" y="4229715"/>
            <a:ext cx="4494509" cy="766251"/>
          </a:xfrm>
          <a:prstGeom prst="rect">
            <a:avLst/>
          </a:prstGeom>
        </p:spPr>
        <p:txBody>
          <a:bodyPr lIns="0" tIns="0"/>
          <a:lstStyle>
            <a:lvl1pPr marL="0" indent="0" algn="r">
              <a:spcAft>
                <a:spcPts val="1200"/>
              </a:spcAft>
              <a:buFontTx/>
              <a:buNone/>
              <a:defRPr sz="13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39" name="Text Placeholder 5">
            <a:extLst>
              <a:ext uri="{FF2B5EF4-FFF2-40B4-BE49-F238E27FC236}">
                <a16:creationId xmlns:a16="http://schemas.microsoft.com/office/drawing/2014/main" id="{2C5B9EA4-5F36-4E4C-818E-8C5CBEFDBFE6}"/>
              </a:ext>
            </a:extLst>
          </p:cNvPr>
          <p:cNvSpPr>
            <a:spLocks noGrp="1"/>
          </p:cNvSpPr>
          <p:nvPr>
            <p:ph type="body" sz="quarter" idx="21" hasCustomPrompt="1"/>
          </p:nvPr>
        </p:nvSpPr>
        <p:spPr>
          <a:xfrm>
            <a:off x="5921340" y="3909615"/>
            <a:ext cx="4494508" cy="320100"/>
          </a:xfrm>
          <a:prstGeom prst="rect">
            <a:avLst/>
          </a:prstGeom>
        </p:spPr>
        <p:txBody>
          <a:bodyPr lIns="0" tIns="0"/>
          <a:lstStyle>
            <a:lvl1pPr marL="0" indent="0" algn="r">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40" name="Text Placeholder 5">
            <a:extLst>
              <a:ext uri="{FF2B5EF4-FFF2-40B4-BE49-F238E27FC236}">
                <a16:creationId xmlns:a16="http://schemas.microsoft.com/office/drawing/2014/main" id="{7B8EDB0B-961C-BC40-A922-AE521E6711F5}"/>
              </a:ext>
            </a:extLst>
          </p:cNvPr>
          <p:cNvSpPr>
            <a:spLocks noGrp="1"/>
          </p:cNvSpPr>
          <p:nvPr>
            <p:ph type="body" sz="quarter" idx="22" hasCustomPrompt="1"/>
          </p:nvPr>
        </p:nvSpPr>
        <p:spPr>
          <a:xfrm>
            <a:off x="5923581" y="5635790"/>
            <a:ext cx="4242885" cy="766251"/>
          </a:xfrm>
          <a:prstGeom prst="rect">
            <a:avLst/>
          </a:prstGeom>
        </p:spPr>
        <p:txBody>
          <a:bodyPr lIns="0" tIns="0"/>
          <a:lstStyle>
            <a:lvl1pPr marL="0" indent="0" algn="r">
              <a:spcAft>
                <a:spcPts val="1200"/>
              </a:spcAft>
              <a:buFontTx/>
              <a:buNone/>
              <a:defRPr sz="13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1" name="Text Placeholder 5">
            <a:extLst>
              <a:ext uri="{FF2B5EF4-FFF2-40B4-BE49-F238E27FC236}">
                <a16:creationId xmlns:a16="http://schemas.microsoft.com/office/drawing/2014/main" id="{7820AB23-7F85-C24E-AF6F-6FB014D3564B}"/>
              </a:ext>
            </a:extLst>
          </p:cNvPr>
          <p:cNvSpPr>
            <a:spLocks noGrp="1"/>
          </p:cNvSpPr>
          <p:nvPr>
            <p:ph type="body" sz="quarter" idx="23" hasCustomPrompt="1"/>
          </p:nvPr>
        </p:nvSpPr>
        <p:spPr>
          <a:xfrm>
            <a:off x="5923580" y="5315690"/>
            <a:ext cx="4242885" cy="320100"/>
          </a:xfrm>
          <a:prstGeom prst="rect">
            <a:avLst/>
          </a:prstGeom>
        </p:spPr>
        <p:txBody>
          <a:bodyPr lIns="0" tIns="0"/>
          <a:lstStyle>
            <a:lvl1pPr marL="0" indent="0" algn="r">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43" name="Content Placeholder 2">
            <a:extLst>
              <a:ext uri="{FF2B5EF4-FFF2-40B4-BE49-F238E27FC236}">
                <a16:creationId xmlns:a16="http://schemas.microsoft.com/office/drawing/2014/main" id="{59DCF60D-14EC-CA4A-899D-084C8ABB9653}"/>
              </a:ext>
            </a:extLst>
          </p:cNvPr>
          <p:cNvSpPr>
            <a:spLocks noGrp="1"/>
          </p:cNvSpPr>
          <p:nvPr>
            <p:ph sz="quarter" idx="24" hasCustomPrompt="1"/>
          </p:nvPr>
        </p:nvSpPr>
        <p:spPr>
          <a:xfrm>
            <a:off x="520308" y="1868883"/>
            <a:ext cx="4521851" cy="4463909"/>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7302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y side curve &amp; 3 bullets">
    <p:bg>
      <p:bgPr>
        <a:gradFill>
          <a:gsLst>
            <a:gs pos="0">
              <a:schemeClr val="bg1">
                <a:lumMod val="100000"/>
              </a:schemeClr>
            </a:gs>
            <a:gs pos="68000">
              <a:srgbClr val="CBCBCB"/>
            </a:gs>
          </a:gsLst>
          <a:lin ang="540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3A4163-1308-984A-B204-907D91C939BA}"/>
              </a:ext>
            </a:extLst>
          </p:cNvPr>
          <p:cNvGrpSpPr/>
          <p:nvPr userDrawn="1"/>
        </p:nvGrpSpPr>
        <p:grpSpPr>
          <a:xfrm>
            <a:off x="0" y="0"/>
            <a:ext cx="10908267" cy="6858000"/>
            <a:chOff x="0" y="0"/>
            <a:chExt cx="10908267" cy="6858000"/>
          </a:xfrm>
        </p:grpSpPr>
        <p:pic>
          <p:nvPicPr>
            <p:cNvPr id="20" name="Picture 19">
              <a:extLst>
                <a:ext uri="{FF2B5EF4-FFF2-40B4-BE49-F238E27FC236}">
                  <a16:creationId xmlns:a16="http://schemas.microsoft.com/office/drawing/2014/main" id="{22192ADA-52B1-4E49-A0A6-54B0BEE2DD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067" y="0"/>
              <a:ext cx="10236200" cy="6858000"/>
            </a:xfrm>
            <a:prstGeom prst="rect">
              <a:avLst/>
            </a:prstGeom>
          </p:spPr>
        </p:pic>
        <p:sp>
          <p:nvSpPr>
            <p:cNvPr id="9" name="Rectangle 8">
              <a:extLst>
                <a:ext uri="{FF2B5EF4-FFF2-40B4-BE49-F238E27FC236}">
                  <a16:creationId xmlns:a16="http://schemas.microsoft.com/office/drawing/2014/main" id="{E74D10B7-8D8A-CD4F-87D3-FFBADCF9646A}"/>
                </a:ext>
              </a:extLst>
            </p:cNvPr>
            <p:cNvSpPr/>
            <p:nvPr userDrawn="1"/>
          </p:nvSpPr>
          <p:spPr>
            <a:xfrm>
              <a:off x="0" y="0"/>
              <a:ext cx="1330036"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36491C3E-1547-F34D-A917-6347824F9886}"/>
              </a:ext>
            </a:extLst>
          </p:cNvPr>
          <p:cNvSpPr/>
          <p:nvPr userDrawn="1"/>
        </p:nvSpPr>
        <p:spPr>
          <a:xfrm>
            <a:off x="10533645" y="1416706"/>
            <a:ext cx="414761" cy="414761"/>
          </a:xfrm>
          <a:prstGeom prst="ellipse">
            <a:avLst/>
          </a:prstGeom>
          <a:solidFill>
            <a:schemeClr val="bg1"/>
          </a:solidFill>
          <a:ln w="50800">
            <a:solidFill>
              <a:srgbClr val="FF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E6587BA-06D6-AE45-BD4B-53D002D40B89}"/>
              </a:ext>
            </a:extLst>
          </p:cNvPr>
          <p:cNvSpPr/>
          <p:nvPr userDrawn="1"/>
        </p:nvSpPr>
        <p:spPr>
          <a:xfrm>
            <a:off x="10673542" y="3223391"/>
            <a:ext cx="414761" cy="414761"/>
          </a:xfrm>
          <a:prstGeom prst="ellipse">
            <a:avLst/>
          </a:prstGeom>
          <a:solidFill>
            <a:schemeClr val="bg1"/>
          </a:solidFill>
          <a:ln w="50800">
            <a:solidFill>
              <a:srgbClr val="FF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79807FA-CBA2-1F49-926A-09C16F0620DE}"/>
              </a:ext>
            </a:extLst>
          </p:cNvPr>
          <p:cNvSpPr/>
          <p:nvPr userDrawn="1"/>
        </p:nvSpPr>
        <p:spPr>
          <a:xfrm>
            <a:off x="10583524" y="5030075"/>
            <a:ext cx="414761" cy="414761"/>
          </a:xfrm>
          <a:prstGeom prst="ellipse">
            <a:avLst/>
          </a:prstGeom>
          <a:solidFill>
            <a:schemeClr val="bg1"/>
          </a:solidFill>
          <a:ln w="50800">
            <a:solidFill>
              <a:srgbClr val="FF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5">
            <a:extLst>
              <a:ext uri="{FF2B5EF4-FFF2-40B4-BE49-F238E27FC236}">
                <a16:creationId xmlns:a16="http://schemas.microsoft.com/office/drawing/2014/main" id="{9CBDFDD0-81B8-6943-8A49-47B1E9A4C713}"/>
              </a:ext>
            </a:extLst>
          </p:cNvPr>
          <p:cNvSpPr>
            <a:spLocks noGrp="1"/>
          </p:cNvSpPr>
          <p:nvPr>
            <p:ph type="body" sz="quarter" idx="16" hasCustomPrompt="1"/>
          </p:nvPr>
        </p:nvSpPr>
        <p:spPr>
          <a:xfrm>
            <a:off x="5989261" y="1688993"/>
            <a:ext cx="4242885" cy="972268"/>
          </a:xfrm>
          <a:prstGeom prst="rect">
            <a:avLst/>
          </a:prstGeom>
        </p:spPr>
        <p:txBody>
          <a:bodyPr lIns="0" tIns="0"/>
          <a:lstStyle>
            <a:lvl1pPr marL="0" indent="0" algn="r">
              <a:spcAft>
                <a:spcPts val="1200"/>
              </a:spcAft>
              <a:buFontTx/>
              <a:buNone/>
              <a:defRPr sz="13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35" name="Text Placeholder 5">
            <a:extLst>
              <a:ext uri="{FF2B5EF4-FFF2-40B4-BE49-F238E27FC236}">
                <a16:creationId xmlns:a16="http://schemas.microsoft.com/office/drawing/2014/main" id="{B5D89C29-E2E4-8940-B61D-66CE9F6E8280}"/>
              </a:ext>
            </a:extLst>
          </p:cNvPr>
          <p:cNvSpPr>
            <a:spLocks noGrp="1"/>
          </p:cNvSpPr>
          <p:nvPr>
            <p:ph type="body" sz="quarter" idx="17" hasCustomPrompt="1"/>
          </p:nvPr>
        </p:nvSpPr>
        <p:spPr>
          <a:xfrm>
            <a:off x="5989260" y="1368892"/>
            <a:ext cx="4242885" cy="320100"/>
          </a:xfrm>
          <a:prstGeom prst="rect">
            <a:avLst/>
          </a:prstGeom>
        </p:spPr>
        <p:txBody>
          <a:bodyPr lIns="0" tIns="0"/>
          <a:lstStyle>
            <a:lvl1pPr marL="0" indent="0" algn="r">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8607067"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pic>
        <p:nvPicPr>
          <p:cNvPr id="18" name="Picture 17">
            <a:extLst>
              <a:ext uri="{FF2B5EF4-FFF2-40B4-BE49-F238E27FC236}">
                <a16:creationId xmlns:a16="http://schemas.microsoft.com/office/drawing/2014/main" id="{AB612CD6-8AF3-CA41-8792-D74E8A3045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42" name="Text Placeholder 5">
            <a:extLst>
              <a:ext uri="{FF2B5EF4-FFF2-40B4-BE49-F238E27FC236}">
                <a16:creationId xmlns:a16="http://schemas.microsoft.com/office/drawing/2014/main" id="{056AE443-2651-304C-A0E7-5860697BEB7D}"/>
              </a:ext>
            </a:extLst>
          </p:cNvPr>
          <p:cNvSpPr>
            <a:spLocks noGrp="1"/>
          </p:cNvSpPr>
          <p:nvPr>
            <p:ph type="body" sz="quarter" idx="18" hasCustomPrompt="1"/>
          </p:nvPr>
        </p:nvSpPr>
        <p:spPr>
          <a:xfrm>
            <a:off x="5989260" y="3517793"/>
            <a:ext cx="4399409" cy="972268"/>
          </a:xfrm>
          <a:prstGeom prst="rect">
            <a:avLst/>
          </a:prstGeom>
        </p:spPr>
        <p:txBody>
          <a:bodyPr lIns="0" tIns="0"/>
          <a:lstStyle>
            <a:lvl1pPr marL="0" indent="0" algn="r">
              <a:spcAft>
                <a:spcPts val="1200"/>
              </a:spcAft>
              <a:buFontTx/>
              <a:buNone/>
              <a:defRPr sz="13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3" name="Text Placeholder 5">
            <a:extLst>
              <a:ext uri="{FF2B5EF4-FFF2-40B4-BE49-F238E27FC236}">
                <a16:creationId xmlns:a16="http://schemas.microsoft.com/office/drawing/2014/main" id="{22B816E4-09D1-F145-B3FC-389127A31DF5}"/>
              </a:ext>
            </a:extLst>
          </p:cNvPr>
          <p:cNvSpPr>
            <a:spLocks noGrp="1"/>
          </p:cNvSpPr>
          <p:nvPr>
            <p:ph type="body" sz="quarter" idx="19" hasCustomPrompt="1"/>
          </p:nvPr>
        </p:nvSpPr>
        <p:spPr>
          <a:xfrm>
            <a:off x="5989261" y="3197692"/>
            <a:ext cx="4399408" cy="320100"/>
          </a:xfrm>
          <a:prstGeom prst="rect">
            <a:avLst/>
          </a:prstGeom>
        </p:spPr>
        <p:txBody>
          <a:bodyPr lIns="0" tIns="0"/>
          <a:lstStyle>
            <a:lvl1pPr marL="0" indent="0" algn="r">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44" name="Text Placeholder 5">
            <a:extLst>
              <a:ext uri="{FF2B5EF4-FFF2-40B4-BE49-F238E27FC236}">
                <a16:creationId xmlns:a16="http://schemas.microsoft.com/office/drawing/2014/main" id="{38F9D7AD-952B-BC4B-88B9-961D1D674A02}"/>
              </a:ext>
            </a:extLst>
          </p:cNvPr>
          <p:cNvSpPr>
            <a:spLocks noGrp="1"/>
          </p:cNvSpPr>
          <p:nvPr>
            <p:ph type="body" sz="quarter" idx="20" hasCustomPrompt="1"/>
          </p:nvPr>
        </p:nvSpPr>
        <p:spPr>
          <a:xfrm>
            <a:off x="5989261" y="5296716"/>
            <a:ext cx="4242885" cy="972268"/>
          </a:xfrm>
          <a:prstGeom prst="rect">
            <a:avLst/>
          </a:prstGeom>
        </p:spPr>
        <p:txBody>
          <a:bodyPr lIns="0" tIns="0"/>
          <a:lstStyle>
            <a:lvl1pPr marL="0" indent="0" algn="r">
              <a:spcAft>
                <a:spcPts val="1200"/>
              </a:spcAft>
              <a:buFontTx/>
              <a:buNone/>
              <a:defRPr sz="13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5" name="Text Placeholder 5">
            <a:extLst>
              <a:ext uri="{FF2B5EF4-FFF2-40B4-BE49-F238E27FC236}">
                <a16:creationId xmlns:a16="http://schemas.microsoft.com/office/drawing/2014/main" id="{9EBDCCC5-AB98-7C45-A27B-BCD7DB51C7C0}"/>
              </a:ext>
            </a:extLst>
          </p:cNvPr>
          <p:cNvSpPr>
            <a:spLocks noGrp="1"/>
          </p:cNvSpPr>
          <p:nvPr>
            <p:ph type="body" sz="quarter" idx="21" hasCustomPrompt="1"/>
          </p:nvPr>
        </p:nvSpPr>
        <p:spPr>
          <a:xfrm>
            <a:off x="5989260" y="4976615"/>
            <a:ext cx="4242885" cy="320100"/>
          </a:xfrm>
          <a:prstGeom prst="rect">
            <a:avLst/>
          </a:prstGeom>
        </p:spPr>
        <p:txBody>
          <a:bodyPr lIns="0" tIns="0"/>
          <a:lstStyle>
            <a:lvl1pPr marL="0" indent="0" algn="r">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22" name="Content Placeholder 2">
            <a:extLst>
              <a:ext uri="{FF2B5EF4-FFF2-40B4-BE49-F238E27FC236}">
                <a16:creationId xmlns:a16="http://schemas.microsoft.com/office/drawing/2014/main" id="{84E7306D-35E5-3640-80FC-0BE1E6654174}"/>
              </a:ext>
            </a:extLst>
          </p:cNvPr>
          <p:cNvSpPr>
            <a:spLocks noGrp="1"/>
          </p:cNvSpPr>
          <p:nvPr>
            <p:ph sz="quarter" idx="24" hasCustomPrompt="1"/>
          </p:nvPr>
        </p:nvSpPr>
        <p:spPr>
          <a:xfrm>
            <a:off x="520308" y="1868883"/>
            <a:ext cx="4521851" cy="4463909"/>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91767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y side curve &amp; picture">
    <p:bg>
      <p:bgPr>
        <a:gradFill>
          <a:gsLst>
            <a:gs pos="0">
              <a:schemeClr val="bg1">
                <a:lumMod val="100000"/>
              </a:schemeClr>
            </a:gs>
            <a:gs pos="68000">
              <a:srgbClr val="CBCBCB"/>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A0B28-31E5-BE44-A600-38C5616CD1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0236200" cy="6858000"/>
          </a:xfrm>
          <a:prstGeom prst="rect">
            <a:avLst/>
          </a:prstGeom>
        </p:spPr>
      </p:pic>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8607067"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pic>
        <p:nvPicPr>
          <p:cNvPr id="18" name="Picture 17">
            <a:extLst>
              <a:ext uri="{FF2B5EF4-FFF2-40B4-BE49-F238E27FC236}">
                <a16:creationId xmlns:a16="http://schemas.microsoft.com/office/drawing/2014/main" id="{AB612CD6-8AF3-CA41-8792-D74E8A3045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3" name="Content Placeholder 6">
            <a:extLst>
              <a:ext uri="{FF2B5EF4-FFF2-40B4-BE49-F238E27FC236}">
                <a16:creationId xmlns:a16="http://schemas.microsoft.com/office/drawing/2014/main" id="{682423D0-B02B-514F-ADD4-88DD99525DB9}"/>
              </a:ext>
            </a:extLst>
          </p:cNvPr>
          <p:cNvSpPr>
            <a:spLocks noGrp="1"/>
          </p:cNvSpPr>
          <p:nvPr>
            <p:ph sz="quarter" idx="16" hasCustomPrompt="1"/>
          </p:nvPr>
        </p:nvSpPr>
        <p:spPr>
          <a:xfrm>
            <a:off x="8055032" y="1377068"/>
            <a:ext cx="3433157" cy="4566532"/>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2" name="Content Placeholder 2">
            <a:extLst>
              <a:ext uri="{FF2B5EF4-FFF2-40B4-BE49-F238E27FC236}">
                <a16:creationId xmlns:a16="http://schemas.microsoft.com/office/drawing/2014/main" id="{08C2207F-1C43-E44C-8B39-D205A107D376}"/>
              </a:ext>
            </a:extLst>
          </p:cNvPr>
          <p:cNvSpPr>
            <a:spLocks noGrp="1"/>
          </p:cNvSpPr>
          <p:nvPr>
            <p:ph sz="quarter" idx="24" hasCustomPrompt="1"/>
          </p:nvPr>
        </p:nvSpPr>
        <p:spPr>
          <a:xfrm>
            <a:off x="520308" y="1868883"/>
            <a:ext cx="6566292" cy="4463909"/>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249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 D Ic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408B96-B589-6944-8F4C-860ECF0CC2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172"/>
            <a:ext cx="6857998" cy="6851654"/>
          </a:xfrm>
          <a:prstGeom prst="rect">
            <a:avLst/>
          </a:prstGeom>
        </p:spPr>
      </p:pic>
      <p:pic>
        <p:nvPicPr>
          <p:cNvPr id="15" name="Picture 14">
            <a:extLst>
              <a:ext uri="{FF2B5EF4-FFF2-40B4-BE49-F238E27FC236}">
                <a16:creationId xmlns:a16="http://schemas.microsoft.com/office/drawing/2014/main" id="{3EF7BBD1-8F76-9747-AFE2-E91207F229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44069" y="5823973"/>
            <a:ext cx="1271052" cy="864316"/>
          </a:xfrm>
          <a:prstGeom prst="rect">
            <a:avLst/>
          </a:prstGeom>
        </p:spPr>
      </p:pic>
      <p:sp>
        <p:nvSpPr>
          <p:cNvPr id="9" name="Title 1">
            <a:extLst>
              <a:ext uri="{FF2B5EF4-FFF2-40B4-BE49-F238E27FC236}">
                <a16:creationId xmlns:a16="http://schemas.microsoft.com/office/drawing/2014/main" id="{EEC11D5B-D78C-204D-BFFB-7BF368FCC43D}"/>
              </a:ext>
            </a:extLst>
          </p:cNvPr>
          <p:cNvSpPr>
            <a:spLocks noGrp="1"/>
          </p:cNvSpPr>
          <p:nvPr>
            <p:ph type="ctrTitle" hasCustomPrompt="1"/>
          </p:nvPr>
        </p:nvSpPr>
        <p:spPr>
          <a:xfrm>
            <a:off x="7360070" y="2915392"/>
            <a:ext cx="4314139" cy="669605"/>
          </a:xfrm>
          <a:prstGeom prst="rect">
            <a:avLst/>
          </a:prstGeom>
        </p:spPr>
        <p:txBody>
          <a:bodyPr lIns="0"/>
          <a:lstStyle>
            <a:lvl1pPr algn="l">
              <a:defRPr sz="3500" b="0">
                <a:solidFill>
                  <a:srgbClr val="4D4D4D"/>
                </a:solidFill>
              </a:defRPr>
            </a:lvl1pPr>
          </a:lstStyle>
          <a:p>
            <a:r>
              <a:rPr lang="en-US"/>
              <a:t>Click to edit Title</a:t>
            </a:r>
            <a:endParaRPr lang="en-GB"/>
          </a:p>
        </p:txBody>
      </p:sp>
      <p:sp>
        <p:nvSpPr>
          <p:cNvPr id="11" name="Subtitle 2">
            <a:extLst>
              <a:ext uri="{FF2B5EF4-FFF2-40B4-BE49-F238E27FC236}">
                <a16:creationId xmlns:a16="http://schemas.microsoft.com/office/drawing/2014/main" id="{1E3E29B1-CBE6-D24B-AA1C-5053A8B12E8A}"/>
              </a:ext>
            </a:extLst>
          </p:cNvPr>
          <p:cNvSpPr>
            <a:spLocks noGrp="1"/>
          </p:cNvSpPr>
          <p:nvPr>
            <p:ph type="subTitle" idx="1" hasCustomPrompt="1"/>
          </p:nvPr>
        </p:nvSpPr>
        <p:spPr>
          <a:xfrm>
            <a:off x="7360070" y="3601085"/>
            <a:ext cx="4314138" cy="987539"/>
          </a:xfrm>
          <a:prstGeom prst="rect">
            <a:avLst/>
          </a:prstGeom>
        </p:spPr>
        <p:txBody>
          <a:bodyPr lIns="0">
            <a:normAutofit/>
          </a:bodyPr>
          <a:lstStyle>
            <a:lvl1pPr marL="0" indent="0" algn="l">
              <a:spcBef>
                <a:spcPts val="0"/>
              </a:spcBef>
              <a:buNone/>
              <a:defRPr sz="2400">
                <a:solidFill>
                  <a:srgbClr val="FF79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 title</a:t>
            </a:r>
            <a:endParaRPr lang="en-GB"/>
          </a:p>
        </p:txBody>
      </p:sp>
      <p:sp>
        <p:nvSpPr>
          <p:cNvPr id="12" name="Text Placeholder 4">
            <a:extLst>
              <a:ext uri="{FF2B5EF4-FFF2-40B4-BE49-F238E27FC236}">
                <a16:creationId xmlns:a16="http://schemas.microsoft.com/office/drawing/2014/main" id="{174646E5-BD25-4240-83CF-02A4C15C3D45}"/>
              </a:ext>
            </a:extLst>
          </p:cNvPr>
          <p:cNvSpPr>
            <a:spLocks noGrp="1"/>
          </p:cNvSpPr>
          <p:nvPr>
            <p:ph type="body" sz="quarter" idx="10" hasCustomPrompt="1"/>
          </p:nvPr>
        </p:nvSpPr>
        <p:spPr>
          <a:xfrm>
            <a:off x="7360070" y="4711308"/>
            <a:ext cx="1313029" cy="360000"/>
          </a:xfrm>
          <a:prstGeom prst="rect">
            <a:avLst/>
          </a:prstGeom>
        </p:spPr>
        <p:txBody>
          <a:bodyPr lIns="0"/>
          <a:lstStyle>
            <a:lvl1pPr marL="0" indent="0">
              <a:buNone/>
              <a:defRPr sz="1600">
                <a:solidFill>
                  <a:srgbClr val="A3A3A3"/>
                </a:solidFill>
              </a:defRPr>
            </a:lvl1pPr>
            <a:lvl2pPr marL="609585" indent="0">
              <a:buNone/>
              <a:defRPr>
                <a:solidFill>
                  <a:schemeClr val="bg2"/>
                </a:solidFill>
              </a:defRPr>
            </a:lvl2pPr>
            <a:lvl3pPr marL="1219170" indent="0">
              <a:buNone/>
              <a:defRPr>
                <a:solidFill>
                  <a:schemeClr val="bg2"/>
                </a:solidFill>
              </a:defRPr>
            </a:lvl3pPr>
            <a:lvl4pPr marL="1828754" indent="0">
              <a:buNone/>
              <a:defRPr>
                <a:solidFill>
                  <a:schemeClr val="bg2"/>
                </a:solidFill>
              </a:defRPr>
            </a:lvl4pPr>
            <a:lvl5pPr marL="2438339" indent="0">
              <a:buNone/>
              <a:defRPr>
                <a:solidFill>
                  <a:schemeClr val="bg2"/>
                </a:solidFill>
              </a:defRPr>
            </a:lvl5pPr>
          </a:lstStyle>
          <a:p>
            <a:pPr lvl="0"/>
            <a:r>
              <a:rPr lang="en-US"/>
              <a:t>Date here</a:t>
            </a:r>
            <a:endParaRPr lang="en-GB"/>
          </a:p>
        </p:txBody>
      </p:sp>
      <p:sp>
        <p:nvSpPr>
          <p:cNvPr id="13" name="Text Placeholder 6">
            <a:extLst>
              <a:ext uri="{FF2B5EF4-FFF2-40B4-BE49-F238E27FC236}">
                <a16:creationId xmlns:a16="http://schemas.microsoft.com/office/drawing/2014/main" id="{954CB30E-9CB8-E441-A6DD-D25A13D08B34}"/>
              </a:ext>
            </a:extLst>
          </p:cNvPr>
          <p:cNvSpPr>
            <a:spLocks noGrp="1"/>
          </p:cNvSpPr>
          <p:nvPr>
            <p:ph type="body" sz="quarter" idx="11" hasCustomPrompt="1"/>
          </p:nvPr>
        </p:nvSpPr>
        <p:spPr>
          <a:xfrm>
            <a:off x="7360070" y="294457"/>
            <a:ext cx="4314139" cy="216000"/>
          </a:xfrm>
          <a:prstGeom prst="rect">
            <a:avLst/>
          </a:prstGeom>
        </p:spPr>
        <p:txBody>
          <a:bodyPr lIns="0">
            <a:noAutofit/>
          </a:bodyPr>
          <a:lstStyle>
            <a:lvl1pPr marL="0" indent="0" algn="l">
              <a:buNone/>
              <a:defRPr sz="1300">
                <a:solidFill>
                  <a:schemeClr val="bg2">
                    <a:lumMod val="60000"/>
                    <a:lumOff val="40000"/>
                  </a:schemeClr>
                </a:solidFill>
              </a:defRPr>
            </a:lvl1pPr>
          </a:lstStyle>
          <a:p>
            <a:pPr lvl="0"/>
            <a:r>
              <a:rPr lang="en-US"/>
              <a:t>INSERT AUTHOR’S NAME  |  DIVISION</a:t>
            </a:r>
            <a:endParaRPr lang="en-GB"/>
          </a:p>
        </p:txBody>
      </p:sp>
    </p:spTree>
    <p:extLst>
      <p:ext uri="{BB962C8B-B14F-4D97-AF65-F5344CB8AC3E}">
        <p14:creationId xmlns:p14="http://schemas.microsoft.com/office/powerpoint/2010/main" val="200680807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Grey side curve &amp; pictu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A0B28-31E5-BE44-A600-38C5616CD1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0236200" cy="6858000"/>
          </a:xfrm>
          <a:prstGeom prst="rect">
            <a:avLst/>
          </a:prstGeom>
        </p:spPr>
      </p:pic>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8607067"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pic>
        <p:nvPicPr>
          <p:cNvPr id="18" name="Picture 17">
            <a:extLst>
              <a:ext uri="{FF2B5EF4-FFF2-40B4-BE49-F238E27FC236}">
                <a16:creationId xmlns:a16="http://schemas.microsoft.com/office/drawing/2014/main" id="{AB612CD6-8AF3-CA41-8792-D74E8A30452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2" name="Text Placeholder 5">
            <a:extLst>
              <a:ext uri="{FF2B5EF4-FFF2-40B4-BE49-F238E27FC236}">
                <a16:creationId xmlns:a16="http://schemas.microsoft.com/office/drawing/2014/main" id="{811F96A7-F9CB-2E45-9FDB-EE9B84019788}"/>
              </a:ext>
            </a:extLst>
          </p:cNvPr>
          <p:cNvSpPr>
            <a:spLocks noGrp="1"/>
          </p:cNvSpPr>
          <p:nvPr>
            <p:ph type="body" sz="quarter" idx="16" hasCustomPrompt="1"/>
          </p:nvPr>
        </p:nvSpPr>
        <p:spPr>
          <a:xfrm>
            <a:off x="1767217" y="2033539"/>
            <a:ext cx="5772426" cy="972268"/>
          </a:xfrm>
          <a:prstGeom prst="rect">
            <a:avLst/>
          </a:prstGeom>
        </p:spPr>
        <p:txBody>
          <a:bodyPr lIns="0" tIns="0"/>
          <a:lstStyle>
            <a:lvl1pPr marL="0" indent="0" algn="l">
              <a:spcAft>
                <a:spcPts val="1200"/>
              </a:spcAft>
              <a:buFontTx/>
              <a:buNone/>
              <a:defRPr sz="13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14" name="Text Placeholder 5">
            <a:extLst>
              <a:ext uri="{FF2B5EF4-FFF2-40B4-BE49-F238E27FC236}">
                <a16:creationId xmlns:a16="http://schemas.microsoft.com/office/drawing/2014/main" id="{344C7EDA-96BB-6047-9D93-2D2F6F305326}"/>
              </a:ext>
            </a:extLst>
          </p:cNvPr>
          <p:cNvSpPr>
            <a:spLocks noGrp="1"/>
          </p:cNvSpPr>
          <p:nvPr>
            <p:ph type="body" sz="quarter" idx="17" hasCustomPrompt="1"/>
          </p:nvPr>
        </p:nvSpPr>
        <p:spPr>
          <a:xfrm>
            <a:off x="1767217" y="1713438"/>
            <a:ext cx="5772426" cy="320100"/>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15" name="Text Placeholder 5">
            <a:extLst>
              <a:ext uri="{FF2B5EF4-FFF2-40B4-BE49-F238E27FC236}">
                <a16:creationId xmlns:a16="http://schemas.microsoft.com/office/drawing/2014/main" id="{FFE32D85-9246-6F44-A773-DA6297E14DE7}"/>
              </a:ext>
            </a:extLst>
          </p:cNvPr>
          <p:cNvSpPr>
            <a:spLocks noGrp="1"/>
          </p:cNvSpPr>
          <p:nvPr>
            <p:ph type="body" sz="quarter" idx="18" hasCustomPrompt="1"/>
          </p:nvPr>
        </p:nvSpPr>
        <p:spPr>
          <a:xfrm>
            <a:off x="1767217" y="3663915"/>
            <a:ext cx="5772427" cy="972268"/>
          </a:xfrm>
          <a:prstGeom prst="rect">
            <a:avLst/>
          </a:prstGeom>
        </p:spPr>
        <p:txBody>
          <a:bodyPr lIns="0" tIns="0"/>
          <a:lstStyle>
            <a:lvl1pPr marL="0" indent="0" algn="l">
              <a:spcAft>
                <a:spcPts val="1200"/>
              </a:spcAft>
              <a:buFontTx/>
              <a:buNone/>
              <a:defRPr sz="13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16" name="Text Placeholder 5">
            <a:extLst>
              <a:ext uri="{FF2B5EF4-FFF2-40B4-BE49-F238E27FC236}">
                <a16:creationId xmlns:a16="http://schemas.microsoft.com/office/drawing/2014/main" id="{12CF03B9-5F1A-904C-BD3E-F2870AB0F47C}"/>
              </a:ext>
            </a:extLst>
          </p:cNvPr>
          <p:cNvSpPr>
            <a:spLocks noGrp="1"/>
          </p:cNvSpPr>
          <p:nvPr>
            <p:ph type="body" sz="quarter" idx="19" hasCustomPrompt="1"/>
          </p:nvPr>
        </p:nvSpPr>
        <p:spPr>
          <a:xfrm>
            <a:off x="1767216" y="3343814"/>
            <a:ext cx="5772427" cy="320100"/>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17" name="Text Placeholder 5">
            <a:extLst>
              <a:ext uri="{FF2B5EF4-FFF2-40B4-BE49-F238E27FC236}">
                <a16:creationId xmlns:a16="http://schemas.microsoft.com/office/drawing/2014/main" id="{86BE336C-CDBF-5646-BA69-C24C19EC1C36}"/>
              </a:ext>
            </a:extLst>
          </p:cNvPr>
          <p:cNvSpPr>
            <a:spLocks noGrp="1"/>
          </p:cNvSpPr>
          <p:nvPr>
            <p:ph type="body" sz="quarter" idx="20" hasCustomPrompt="1"/>
          </p:nvPr>
        </p:nvSpPr>
        <p:spPr>
          <a:xfrm>
            <a:off x="1767217" y="5285338"/>
            <a:ext cx="5772426" cy="972268"/>
          </a:xfrm>
          <a:prstGeom prst="rect">
            <a:avLst/>
          </a:prstGeom>
        </p:spPr>
        <p:txBody>
          <a:bodyPr lIns="0" tIns="0"/>
          <a:lstStyle>
            <a:lvl1pPr marL="0" indent="0" algn="l">
              <a:spcAft>
                <a:spcPts val="1200"/>
              </a:spcAft>
              <a:buFontTx/>
              <a:buNone/>
              <a:defRPr sz="13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20" name="Text Placeholder 5">
            <a:extLst>
              <a:ext uri="{FF2B5EF4-FFF2-40B4-BE49-F238E27FC236}">
                <a16:creationId xmlns:a16="http://schemas.microsoft.com/office/drawing/2014/main" id="{5FEA076A-F2D2-A54E-8595-592A8A0352E7}"/>
              </a:ext>
            </a:extLst>
          </p:cNvPr>
          <p:cNvSpPr>
            <a:spLocks noGrp="1"/>
          </p:cNvSpPr>
          <p:nvPr>
            <p:ph type="body" sz="quarter" idx="21" hasCustomPrompt="1"/>
          </p:nvPr>
        </p:nvSpPr>
        <p:spPr>
          <a:xfrm>
            <a:off x="1767217" y="4965237"/>
            <a:ext cx="5772426" cy="320100"/>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21" name="Content Placeholder 6">
            <a:extLst>
              <a:ext uri="{FF2B5EF4-FFF2-40B4-BE49-F238E27FC236}">
                <a16:creationId xmlns:a16="http://schemas.microsoft.com/office/drawing/2014/main" id="{AF4B8C2C-A1F1-ED4D-B95C-7F516ED7D09C}"/>
              </a:ext>
            </a:extLst>
          </p:cNvPr>
          <p:cNvSpPr>
            <a:spLocks noGrp="1"/>
          </p:cNvSpPr>
          <p:nvPr>
            <p:ph sz="quarter" idx="39" hasCustomPrompt="1"/>
          </p:nvPr>
        </p:nvSpPr>
        <p:spPr>
          <a:xfrm>
            <a:off x="498776" y="1708348"/>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22" name="Content Placeholder 6">
            <a:extLst>
              <a:ext uri="{FF2B5EF4-FFF2-40B4-BE49-F238E27FC236}">
                <a16:creationId xmlns:a16="http://schemas.microsoft.com/office/drawing/2014/main" id="{0E134A25-6E53-1D44-B985-AA215A1546A6}"/>
              </a:ext>
            </a:extLst>
          </p:cNvPr>
          <p:cNvSpPr>
            <a:spLocks noGrp="1"/>
          </p:cNvSpPr>
          <p:nvPr>
            <p:ph sz="quarter" idx="40" hasCustomPrompt="1"/>
          </p:nvPr>
        </p:nvSpPr>
        <p:spPr>
          <a:xfrm>
            <a:off x="498776" y="3329330"/>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29" name="Content Placeholder 6">
            <a:extLst>
              <a:ext uri="{FF2B5EF4-FFF2-40B4-BE49-F238E27FC236}">
                <a16:creationId xmlns:a16="http://schemas.microsoft.com/office/drawing/2014/main" id="{EF766901-999F-2746-9BC2-76DC178CE20C}"/>
              </a:ext>
            </a:extLst>
          </p:cNvPr>
          <p:cNvSpPr>
            <a:spLocks noGrp="1"/>
          </p:cNvSpPr>
          <p:nvPr>
            <p:ph sz="quarter" idx="41" hasCustomPrompt="1"/>
          </p:nvPr>
        </p:nvSpPr>
        <p:spPr>
          <a:xfrm>
            <a:off x="498776" y="4958625"/>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Tree>
    <p:extLst>
      <p:ext uri="{BB962C8B-B14F-4D97-AF65-F5344CB8AC3E}">
        <p14:creationId xmlns:p14="http://schemas.microsoft.com/office/powerpoint/2010/main" val="374144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range side curve &amp; picture">
    <p:bg>
      <p:bgPr>
        <a:solidFill>
          <a:srgbClr val="FF79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A0B28-31E5-BE44-A600-38C5616CD1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0236200" cy="6858000"/>
          </a:xfrm>
          <a:prstGeom prst="rect">
            <a:avLst/>
          </a:prstGeom>
        </p:spPr>
      </p:pic>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8565503"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chemeClr val="bg1"/>
                </a:solidFill>
              </a:defRPr>
            </a:lvl1pPr>
          </a:lstStyle>
          <a:p>
            <a:fld id="{7973176A-146B-4E61-BA6F-E97A08C604D1}" type="slidenum">
              <a:rPr lang="en-GB" smtClean="0"/>
              <a:pPr/>
              <a:t>‹#›</a:t>
            </a:fld>
            <a:endParaRPr lang="en-GB"/>
          </a:p>
        </p:txBody>
      </p:sp>
      <p:pic>
        <p:nvPicPr>
          <p:cNvPr id="18" name="Picture 17">
            <a:extLst>
              <a:ext uri="{FF2B5EF4-FFF2-40B4-BE49-F238E27FC236}">
                <a16:creationId xmlns:a16="http://schemas.microsoft.com/office/drawing/2014/main" id="{AB612CD6-8AF3-CA41-8792-D74E8A3045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2" name="Content Placeholder 6">
            <a:extLst>
              <a:ext uri="{FF2B5EF4-FFF2-40B4-BE49-F238E27FC236}">
                <a16:creationId xmlns:a16="http://schemas.microsoft.com/office/drawing/2014/main" id="{DAA302A8-75CB-054A-A33A-69E1D8740769}"/>
              </a:ext>
            </a:extLst>
          </p:cNvPr>
          <p:cNvSpPr>
            <a:spLocks noGrp="1"/>
          </p:cNvSpPr>
          <p:nvPr>
            <p:ph sz="quarter" idx="16" hasCustomPrompt="1"/>
          </p:nvPr>
        </p:nvSpPr>
        <p:spPr>
          <a:xfrm>
            <a:off x="8055032" y="1377068"/>
            <a:ext cx="3433157" cy="4566532"/>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4" name="Content Placeholder 2">
            <a:extLst>
              <a:ext uri="{FF2B5EF4-FFF2-40B4-BE49-F238E27FC236}">
                <a16:creationId xmlns:a16="http://schemas.microsoft.com/office/drawing/2014/main" id="{0DD93BE0-FD0B-0B42-A89E-BC9B820ED712}"/>
              </a:ext>
            </a:extLst>
          </p:cNvPr>
          <p:cNvSpPr>
            <a:spLocks noGrp="1"/>
          </p:cNvSpPr>
          <p:nvPr>
            <p:ph sz="quarter" idx="24" hasCustomPrompt="1"/>
          </p:nvPr>
        </p:nvSpPr>
        <p:spPr>
          <a:xfrm>
            <a:off x="520308" y="1868883"/>
            <a:ext cx="6930359" cy="4400315"/>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8024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Orange side curve &amp; pictu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A0B28-31E5-BE44-A600-38C5616CD1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0236200" cy="6858000"/>
          </a:xfrm>
          <a:prstGeom prst="rect">
            <a:avLst/>
          </a:prstGeom>
        </p:spPr>
      </p:pic>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8565503"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chemeClr val="bg1"/>
                </a:solidFill>
              </a:defRPr>
            </a:lvl1pPr>
          </a:lstStyle>
          <a:p>
            <a:fld id="{7973176A-146B-4E61-BA6F-E97A08C604D1}" type="slidenum">
              <a:rPr lang="en-GB" smtClean="0"/>
              <a:pPr/>
              <a:t>‹#›</a:t>
            </a:fld>
            <a:endParaRPr lang="en-GB"/>
          </a:p>
        </p:txBody>
      </p:sp>
      <p:pic>
        <p:nvPicPr>
          <p:cNvPr id="18" name="Picture 17">
            <a:extLst>
              <a:ext uri="{FF2B5EF4-FFF2-40B4-BE49-F238E27FC236}">
                <a16:creationId xmlns:a16="http://schemas.microsoft.com/office/drawing/2014/main" id="{AB612CD6-8AF3-CA41-8792-D74E8A30452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4" name="Text Placeholder 5">
            <a:extLst>
              <a:ext uri="{FF2B5EF4-FFF2-40B4-BE49-F238E27FC236}">
                <a16:creationId xmlns:a16="http://schemas.microsoft.com/office/drawing/2014/main" id="{C36FC9E2-5E52-C548-90BF-23FA10240501}"/>
              </a:ext>
            </a:extLst>
          </p:cNvPr>
          <p:cNvSpPr>
            <a:spLocks noGrp="1"/>
          </p:cNvSpPr>
          <p:nvPr>
            <p:ph type="body" sz="quarter" idx="17" hasCustomPrompt="1"/>
          </p:nvPr>
        </p:nvSpPr>
        <p:spPr>
          <a:xfrm>
            <a:off x="511995" y="3858163"/>
            <a:ext cx="2156390" cy="664002"/>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30" name="Content Placeholder 6">
            <a:extLst>
              <a:ext uri="{FF2B5EF4-FFF2-40B4-BE49-F238E27FC236}">
                <a16:creationId xmlns:a16="http://schemas.microsoft.com/office/drawing/2014/main" id="{707F1AED-3446-5142-9914-66A4539037C5}"/>
              </a:ext>
            </a:extLst>
          </p:cNvPr>
          <p:cNvSpPr>
            <a:spLocks noGrp="1"/>
          </p:cNvSpPr>
          <p:nvPr>
            <p:ph sz="quarter" idx="39" hasCustomPrompt="1"/>
          </p:nvPr>
        </p:nvSpPr>
        <p:spPr>
          <a:xfrm>
            <a:off x="498776" y="2736530"/>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32" name="Text Placeholder 5">
            <a:extLst>
              <a:ext uri="{FF2B5EF4-FFF2-40B4-BE49-F238E27FC236}">
                <a16:creationId xmlns:a16="http://schemas.microsoft.com/office/drawing/2014/main" id="{A10363BB-5F11-E143-A927-C7DB5D39415F}"/>
              </a:ext>
            </a:extLst>
          </p:cNvPr>
          <p:cNvSpPr>
            <a:spLocks noGrp="1"/>
          </p:cNvSpPr>
          <p:nvPr>
            <p:ph type="body" sz="quarter" idx="41" hasCustomPrompt="1"/>
          </p:nvPr>
        </p:nvSpPr>
        <p:spPr>
          <a:xfrm>
            <a:off x="3773669" y="3858163"/>
            <a:ext cx="2156390" cy="664002"/>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33" name="Content Placeholder 6">
            <a:extLst>
              <a:ext uri="{FF2B5EF4-FFF2-40B4-BE49-F238E27FC236}">
                <a16:creationId xmlns:a16="http://schemas.microsoft.com/office/drawing/2014/main" id="{057544BF-7F5D-C749-A07B-F346EE99B35E}"/>
              </a:ext>
            </a:extLst>
          </p:cNvPr>
          <p:cNvSpPr>
            <a:spLocks noGrp="1"/>
          </p:cNvSpPr>
          <p:nvPr>
            <p:ph sz="quarter" idx="42" hasCustomPrompt="1"/>
          </p:nvPr>
        </p:nvSpPr>
        <p:spPr>
          <a:xfrm>
            <a:off x="3760450" y="2736530"/>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35" name="Text Placeholder 5">
            <a:extLst>
              <a:ext uri="{FF2B5EF4-FFF2-40B4-BE49-F238E27FC236}">
                <a16:creationId xmlns:a16="http://schemas.microsoft.com/office/drawing/2014/main" id="{396E8F02-DD71-7742-BF16-58BF72265ABF}"/>
              </a:ext>
            </a:extLst>
          </p:cNvPr>
          <p:cNvSpPr>
            <a:spLocks noGrp="1"/>
          </p:cNvSpPr>
          <p:nvPr>
            <p:ph type="body" sz="quarter" idx="44" hasCustomPrompt="1"/>
          </p:nvPr>
        </p:nvSpPr>
        <p:spPr>
          <a:xfrm>
            <a:off x="7016490" y="3858163"/>
            <a:ext cx="2156390" cy="664002"/>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36" name="Content Placeholder 6">
            <a:extLst>
              <a:ext uri="{FF2B5EF4-FFF2-40B4-BE49-F238E27FC236}">
                <a16:creationId xmlns:a16="http://schemas.microsoft.com/office/drawing/2014/main" id="{FFAE0A4D-9A5C-A141-9EEB-45766D60BAFD}"/>
              </a:ext>
            </a:extLst>
          </p:cNvPr>
          <p:cNvSpPr>
            <a:spLocks noGrp="1"/>
          </p:cNvSpPr>
          <p:nvPr>
            <p:ph sz="quarter" idx="45" hasCustomPrompt="1"/>
          </p:nvPr>
        </p:nvSpPr>
        <p:spPr>
          <a:xfrm>
            <a:off x="7003271" y="2736530"/>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39" name="Content Placeholder 2">
            <a:extLst>
              <a:ext uri="{FF2B5EF4-FFF2-40B4-BE49-F238E27FC236}">
                <a16:creationId xmlns:a16="http://schemas.microsoft.com/office/drawing/2014/main" id="{32209489-1808-834F-97E1-E1189F0A0311}"/>
              </a:ext>
            </a:extLst>
          </p:cNvPr>
          <p:cNvSpPr>
            <a:spLocks noGrp="1"/>
          </p:cNvSpPr>
          <p:nvPr>
            <p:ph sz="quarter" idx="24" hasCustomPrompt="1"/>
          </p:nvPr>
        </p:nvSpPr>
        <p:spPr>
          <a:xfrm>
            <a:off x="520308" y="1506356"/>
            <a:ext cx="8852292" cy="935263"/>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42" name="Content Placeholder 2">
            <a:extLst>
              <a:ext uri="{FF2B5EF4-FFF2-40B4-BE49-F238E27FC236}">
                <a16:creationId xmlns:a16="http://schemas.microsoft.com/office/drawing/2014/main" id="{515C0772-806D-C644-A8AE-2D1CDF96E95D}"/>
              </a:ext>
            </a:extLst>
          </p:cNvPr>
          <p:cNvSpPr>
            <a:spLocks noGrp="1"/>
          </p:cNvSpPr>
          <p:nvPr>
            <p:ph sz="quarter" idx="46" hasCustomPrompt="1"/>
          </p:nvPr>
        </p:nvSpPr>
        <p:spPr>
          <a:xfrm>
            <a:off x="511841" y="4542494"/>
            <a:ext cx="2175397" cy="1636350"/>
          </a:xfrm>
        </p:spPr>
        <p:txBody>
          <a:bodyPr lIns="0" tIns="0">
            <a:noAutofit/>
          </a:bodyPr>
          <a:lstStyle>
            <a:lvl1pPr>
              <a:defRPr sz="1300"/>
            </a:lvl1pPr>
            <a:lvl2pPr>
              <a:defRPr sz="1300"/>
            </a:lvl2pPr>
            <a:lvl3pPr>
              <a:defRPr sz="1300"/>
            </a:lvl3pPr>
            <a:lvl4pPr>
              <a:defRPr sz="1300"/>
            </a:lvl4pPr>
            <a:lvl5pPr>
              <a:defRPr sz="1300"/>
            </a:lvl5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43" name="Content Placeholder 2">
            <a:extLst>
              <a:ext uri="{FF2B5EF4-FFF2-40B4-BE49-F238E27FC236}">
                <a16:creationId xmlns:a16="http://schemas.microsoft.com/office/drawing/2014/main" id="{9A2BAA61-84A3-4C47-81B4-E86F4997191D}"/>
              </a:ext>
            </a:extLst>
          </p:cNvPr>
          <p:cNvSpPr>
            <a:spLocks noGrp="1"/>
          </p:cNvSpPr>
          <p:nvPr>
            <p:ph sz="quarter" idx="47" hasCustomPrompt="1"/>
          </p:nvPr>
        </p:nvSpPr>
        <p:spPr>
          <a:xfrm>
            <a:off x="3771507" y="4542494"/>
            <a:ext cx="2175397" cy="1636350"/>
          </a:xfrm>
        </p:spPr>
        <p:txBody>
          <a:bodyPr lIns="0" tIns="0">
            <a:noAutofit/>
          </a:bodyPr>
          <a:lstStyle>
            <a:lvl1pPr>
              <a:defRPr sz="1300"/>
            </a:lvl1pPr>
            <a:lvl2pPr>
              <a:defRPr sz="1300"/>
            </a:lvl2pPr>
            <a:lvl3pPr>
              <a:defRPr sz="1300"/>
            </a:lvl3pPr>
            <a:lvl4pPr>
              <a:defRPr sz="1300"/>
            </a:lvl4pPr>
            <a:lvl5pPr>
              <a:defRPr sz="1300"/>
            </a:lvl5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44" name="Content Placeholder 2">
            <a:extLst>
              <a:ext uri="{FF2B5EF4-FFF2-40B4-BE49-F238E27FC236}">
                <a16:creationId xmlns:a16="http://schemas.microsoft.com/office/drawing/2014/main" id="{5AD9B5C5-237C-F14F-B527-1B3D9C23211E}"/>
              </a:ext>
            </a:extLst>
          </p:cNvPr>
          <p:cNvSpPr>
            <a:spLocks noGrp="1"/>
          </p:cNvSpPr>
          <p:nvPr>
            <p:ph sz="quarter" idx="48" hasCustomPrompt="1"/>
          </p:nvPr>
        </p:nvSpPr>
        <p:spPr>
          <a:xfrm>
            <a:off x="7005774" y="4542494"/>
            <a:ext cx="2175397" cy="1636350"/>
          </a:xfrm>
        </p:spPr>
        <p:txBody>
          <a:bodyPr lIns="0" tIns="0">
            <a:noAutofit/>
          </a:bodyPr>
          <a:lstStyle>
            <a:lvl1pPr>
              <a:defRPr sz="1300"/>
            </a:lvl1pPr>
            <a:lvl2pPr>
              <a:defRPr sz="1300"/>
            </a:lvl2pPr>
            <a:lvl3pPr>
              <a:defRPr sz="1300"/>
            </a:lvl3pPr>
            <a:lvl4pPr>
              <a:defRPr sz="1300"/>
            </a:lvl4pPr>
            <a:lvl5pPr>
              <a:defRPr sz="1300"/>
            </a:lvl5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12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text boxes &amp; images/icons">
    <p:bg>
      <p:bgPr>
        <a:solidFill>
          <a:srgbClr val="FF79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6A95A0-1A1D-B745-83FC-5B5DFDFF268B}"/>
              </a:ext>
            </a:extLst>
          </p:cNvPr>
          <p:cNvSpPr/>
          <p:nvPr userDrawn="1"/>
        </p:nvSpPr>
        <p:spPr>
          <a:xfrm>
            <a:off x="0" y="0"/>
            <a:ext cx="112190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0B28-31E5-BE44-A600-38C5616CD1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1907" y="0"/>
            <a:ext cx="10236200" cy="6858000"/>
          </a:xfrm>
          <a:prstGeom prst="rect">
            <a:avLst/>
          </a:prstGeom>
        </p:spPr>
      </p:pic>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8565503"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chemeClr val="bg1"/>
                </a:solidFill>
              </a:defRPr>
            </a:lvl1pPr>
          </a:lstStyle>
          <a:p>
            <a:fld id="{7973176A-146B-4E61-BA6F-E97A08C604D1}" type="slidenum">
              <a:rPr lang="en-GB" smtClean="0"/>
              <a:pPr/>
              <a:t>‹#›</a:t>
            </a:fld>
            <a:endParaRPr lang="en-GB"/>
          </a:p>
        </p:txBody>
      </p:sp>
      <p:pic>
        <p:nvPicPr>
          <p:cNvPr id="18" name="Picture 17">
            <a:extLst>
              <a:ext uri="{FF2B5EF4-FFF2-40B4-BE49-F238E27FC236}">
                <a16:creationId xmlns:a16="http://schemas.microsoft.com/office/drawing/2014/main" id="{AB612CD6-8AF3-CA41-8792-D74E8A3045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3" name="Text Placeholder 5">
            <a:extLst>
              <a:ext uri="{FF2B5EF4-FFF2-40B4-BE49-F238E27FC236}">
                <a16:creationId xmlns:a16="http://schemas.microsoft.com/office/drawing/2014/main" id="{BD3C7328-EB5F-E549-8FEF-C8B3C237C058}"/>
              </a:ext>
            </a:extLst>
          </p:cNvPr>
          <p:cNvSpPr>
            <a:spLocks noGrp="1"/>
          </p:cNvSpPr>
          <p:nvPr>
            <p:ph type="body" sz="quarter" idx="17" hasCustomPrompt="1"/>
          </p:nvPr>
        </p:nvSpPr>
        <p:spPr>
          <a:xfrm>
            <a:off x="511841" y="3404154"/>
            <a:ext cx="2156390" cy="664002"/>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30" name="Text Placeholder 5">
            <a:extLst>
              <a:ext uri="{FF2B5EF4-FFF2-40B4-BE49-F238E27FC236}">
                <a16:creationId xmlns:a16="http://schemas.microsoft.com/office/drawing/2014/main" id="{0E4180DE-C3C4-F946-B530-E24F7E1F2A11}"/>
              </a:ext>
            </a:extLst>
          </p:cNvPr>
          <p:cNvSpPr>
            <a:spLocks noGrp="1"/>
          </p:cNvSpPr>
          <p:nvPr>
            <p:ph type="body" sz="quarter" idx="19" hasCustomPrompt="1"/>
          </p:nvPr>
        </p:nvSpPr>
        <p:spPr>
          <a:xfrm>
            <a:off x="3076139" y="3404154"/>
            <a:ext cx="2156390" cy="664002"/>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33" name="Text Placeholder 5">
            <a:extLst>
              <a:ext uri="{FF2B5EF4-FFF2-40B4-BE49-F238E27FC236}">
                <a16:creationId xmlns:a16="http://schemas.microsoft.com/office/drawing/2014/main" id="{6767CAE1-8085-E047-AAE5-75A16919F838}"/>
              </a:ext>
            </a:extLst>
          </p:cNvPr>
          <p:cNvSpPr>
            <a:spLocks noGrp="1"/>
          </p:cNvSpPr>
          <p:nvPr>
            <p:ph type="body" sz="quarter" idx="21" hasCustomPrompt="1"/>
          </p:nvPr>
        </p:nvSpPr>
        <p:spPr>
          <a:xfrm>
            <a:off x="5665837" y="3404154"/>
            <a:ext cx="2156390" cy="664002"/>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36" name="Text Placeholder 5">
            <a:extLst>
              <a:ext uri="{FF2B5EF4-FFF2-40B4-BE49-F238E27FC236}">
                <a16:creationId xmlns:a16="http://schemas.microsoft.com/office/drawing/2014/main" id="{8495FBA5-8B58-144B-90C4-48B1296E7DEE}"/>
              </a:ext>
            </a:extLst>
          </p:cNvPr>
          <p:cNvSpPr>
            <a:spLocks noGrp="1"/>
          </p:cNvSpPr>
          <p:nvPr>
            <p:ph type="body" sz="quarter" idx="23" hasCustomPrompt="1"/>
          </p:nvPr>
        </p:nvSpPr>
        <p:spPr>
          <a:xfrm>
            <a:off x="8244357" y="3404154"/>
            <a:ext cx="2156390" cy="664002"/>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31" name="Content Placeholder 2">
            <a:extLst>
              <a:ext uri="{FF2B5EF4-FFF2-40B4-BE49-F238E27FC236}">
                <a16:creationId xmlns:a16="http://schemas.microsoft.com/office/drawing/2014/main" id="{931704F0-CAE9-B745-B4F8-50DD97405210}"/>
              </a:ext>
            </a:extLst>
          </p:cNvPr>
          <p:cNvSpPr>
            <a:spLocks noGrp="1"/>
          </p:cNvSpPr>
          <p:nvPr>
            <p:ph sz="quarter" idx="46" hasCustomPrompt="1"/>
          </p:nvPr>
        </p:nvSpPr>
        <p:spPr>
          <a:xfrm>
            <a:off x="511841" y="4147448"/>
            <a:ext cx="2175397" cy="2031396"/>
          </a:xfrm>
        </p:spPr>
        <p:txBody>
          <a:bodyPr lIns="0" tIns="0">
            <a:noAutofit/>
          </a:bodyPr>
          <a:lstStyle>
            <a:lvl1pPr algn="l">
              <a:defRPr sz="1300"/>
            </a:lvl1pPr>
            <a:lvl2pPr algn="l">
              <a:defRPr sz="1300"/>
            </a:lvl2pPr>
            <a:lvl3pPr algn="l">
              <a:defRPr sz="1300"/>
            </a:lvl3pPr>
            <a:lvl4pPr algn="l">
              <a:defRPr sz="1300"/>
            </a:lvl4pPr>
            <a:lvl5pPr algn="l">
              <a:defRPr sz="1300"/>
            </a:lvl5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34" name="Content Placeholder 2">
            <a:extLst>
              <a:ext uri="{FF2B5EF4-FFF2-40B4-BE49-F238E27FC236}">
                <a16:creationId xmlns:a16="http://schemas.microsoft.com/office/drawing/2014/main" id="{445FDB8B-F38D-4F4E-BA86-454EF251BC6B}"/>
              </a:ext>
            </a:extLst>
          </p:cNvPr>
          <p:cNvSpPr>
            <a:spLocks noGrp="1"/>
          </p:cNvSpPr>
          <p:nvPr>
            <p:ph sz="quarter" idx="47" hasCustomPrompt="1"/>
          </p:nvPr>
        </p:nvSpPr>
        <p:spPr>
          <a:xfrm>
            <a:off x="3076139" y="4147448"/>
            <a:ext cx="2175397" cy="2031396"/>
          </a:xfrm>
        </p:spPr>
        <p:txBody>
          <a:bodyPr lIns="0" tIns="0">
            <a:noAutofit/>
          </a:bodyPr>
          <a:lstStyle>
            <a:lvl1pPr algn="l">
              <a:defRPr sz="1300"/>
            </a:lvl1pPr>
            <a:lvl2pPr algn="l">
              <a:defRPr sz="1300"/>
            </a:lvl2pPr>
            <a:lvl3pPr algn="l">
              <a:defRPr sz="1300"/>
            </a:lvl3pPr>
            <a:lvl4pPr algn="l">
              <a:defRPr sz="1300"/>
            </a:lvl4pPr>
            <a:lvl5pPr algn="l">
              <a:defRPr sz="1300"/>
            </a:lvl5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37" name="Content Placeholder 2">
            <a:extLst>
              <a:ext uri="{FF2B5EF4-FFF2-40B4-BE49-F238E27FC236}">
                <a16:creationId xmlns:a16="http://schemas.microsoft.com/office/drawing/2014/main" id="{EEF98C33-7EE1-E74C-AA14-4F8F01931CE9}"/>
              </a:ext>
            </a:extLst>
          </p:cNvPr>
          <p:cNvSpPr>
            <a:spLocks noGrp="1"/>
          </p:cNvSpPr>
          <p:nvPr>
            <p:ph sz="quarter" idx="48" hasCustomPrompt="1"/>
          </p:nvPr>
        </p:nvSpPr>
        <p:spPr>
          <a:xfrm>
            <a:off x="5665837" y="4147448"/>
            <a:ext cx="2175397" cy="2031396"/>
          </a:xfrm>
        </p:spPr>
        <p:txBody>
          <a:bodyPr lIns="0" tIns="0">
            <a:noAutofit/>
          </a:bodyPr>
          <a:lstStyle>
            <a:lvl1pPr algn="l">
              <a:defRPr sz="1300"/>
            </a:lvl1pPr>
            <a:lvl2pPr algn="l">
              <a:defRPr sz="1300"/>
            </a:lvl2pPr>
            <a:lvl3pPr algn="l">
              <a:defRPr sz="1300"/>
            </a:lvl3pPr>
            <a:lvl4pPr algn="l">
              <a:defRPr sz="1300"/>
            </a:lvl4pPr>
            <a:lvl5pPr algn="l">
              <a:defRPr sz="1300"/>
            </a:lvl5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38" name="Content Placeholder 2">
            <a:extLst>
              <a:ext uri="{FF2B5EF4-FFF2-40B4-BE49-F238E27FC236}">
                <a16:creationId xmlns:a16="http://schemas.microsoft.com/office/drawing/2014/main" id="{00FC5F4B-9828-8942-B582-37BA4BB213F9}"/>
              </a:ext>
            </a:extLst>
          </p:cNvPr>
          <p:cNvSpPr>
            <a:spLocks noGrp="1"/>
          </p:cNvSpPr>
          <p:nvPr>
            <p:ph sz="quarter" idx="49" hasCustomPrompt="1"/>
          </p:nvPr>
        </p:nvSpPr>
        <p:spPr>
          <a:xfrm>
            <a:off x="8244357" y="4147448"/>
            <a:ext cx="2175397" cy="2031396"/>
          </a:xfrm>
        </p:spPr>
        <p:txBody>
          <a:bodyPr lIns="0" tIns="0">
            <a:noAutofit/>
          </a:bodyPr>
          <a:lstStyle>
            <a:lvl1pPr algn="l">
              <a:defRPr sz="1300"/>
            </a:lvl1pPr>
            <a:lvl2pPr algn="l">
              <a:defRPr sz="1300"/>
            </a:lvl2pPr>
            <a:lvl3pPr algn="l">
              <a:defRPr sz="1300"/>
            </a:lvl3pPr>
            <a:lvl4pPr algn="l">
              <a:defRPr sz="1300"/>
            </a:lvl4pPr>
            <a:lvl5pPr algn="l">
              <a:defRPr sz="1300"/>
            </a:lvl5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39" name="Content Placeholder 6">
            <a:extLst>
              <a:ext uri="{FF2B5EF4-FFF2-40B4-BE49-F238E27FC236}">
                <a16:creationId xmlns:a16="http://schemas.microsoft.com/office/drawing/2014/main" id="{40381F5D-3768-F94B-9083-93B2C62263F2}"/>
              </a:ext>
            </a:extLst>
          </p:cNvPr>
          <p:cNvSpPr>
            <a:spLocks noGrp="1"/>
          </p:cNvSpPr>
          <p:nvPr>
            <p:ph sz="quarter" idx="39" hasCustomPrompt="1"/>
          </p:nvPr>
        </p:nvSpPr>
        <p:spPr>
          <a:xfrm>
            <a:off x="511841" y="2267090"/>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40" name="Content Placeholder 6">
            <a:extLst>
              <a:ext uri="{FF2B5EF4-FFF2-40B4-BE49-F238E27FC236}">
                <a16:creationId xmlns:a16="http://schemas.microsoft.com/office/drawing/2014/main" id="{A12979F6-6D12-F04C-B672-5E4DF4ADAB3A}"/>
              </a:ext>
            </a:extLst>
          </p:cNvPr>
          <p:cNvSpPr>
            <a:spLocks noGrp="1"/>
          </p:cNvSpPr>
          <p:nvPr>
            <p:ph sz="quarter" idx="50" hasCustomPrompt="1"/>
          </p:nvPr>
        </p:nvSpPr>
        <p:spPr>
          <a:xfrm>
            <a:off x="3076139" y="2267090"/>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45" name="Content Placeholder 6">
            <a:extLst>
              <a:ext uri="{FF2B5EF4-FFF2-40B4-BE49-F238E27FC236}">
                <a16:creationId xmlns:a16="http://schemas.microsoft.com/office/drawing/2014/main" id="{340A8E25-9942-194D-939C-70955AA81C51}"/>
              </a:ext>
            </a:extLst>
          </p:cNvPr>
          <p:cNvSpPr>
            <a:spLocks noGrp="1"/>
          </p:cNvSpPr>
          <p:nvPr>
            <p:ph sz="quarter" idx="51" hasCustomPrompt="1"/>
          </p:nvPr>
        </p:nvSpPr>
        <p:spPr>
          <a:xfrm>
            <a:off x="5665837" y="2267090"/>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46" name="Content Placeholder 6">
            <a:extLst>
              <a:ext uri="{FF2B5EF4-FFF2-40B4-BE49-F238E27FC236}">
                <a16:creationId xmlns:a16="http://schemas.microsoft.com/office/drawing/2014/main" id="{3FCB8AA0-BBE2-4A41-83C8-97DB7E7805E0}"/>
              </a:ext>
            </a:extLst>
          </p:cNvPr>
          <p:cNvSpPr>
            <a:spLocks noGrp="1"/>
          </p:cNvSpPr>
          <p:nvPr>
            <p:ph sz="quarter" idx="52" hasCustomPrompt="1"/>
          </p:nvPr>
        </p:nvSpPr>
        <p:spPr>
          <a:xfrm>
            <a:off x="8244357" y="2267090"/>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Tree>
    <p:extLst>
      <p:ext uri="{BB962C8B-B14F-4D97-AF65-F5344CB8AC3E}">
        <p14:creationId xmlns:p14="http://schemas.microsoft.com/office/powerpoint/2010/main" val="3510728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debar &amp; 6 highlight circles">
    <p:bg>
      <p:bgPr>
        <a:solidFill>
          <a:srgbClr val="FF7900"/>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A23C32D-DC2A-3C4E-9ED8-53EDBF746D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3A961AB-4608-7646-B85C-EDE1CCAAB4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803900" cy="6858000"/>
          </a:xfrm>
          <a:prstGeom prst="rect">
            <a:avLst/>
          </a:prstGeom>
        </p:spPr>
      </p:pic>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429276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chemeClr val="bg1"/>
                </a:solidFill>
              </a:defRPr>
            </a:lvl1pPr>
          </a:lstStyle>
          <a:p>
            <a:fld id="{7973176A-146B-4E61-BA6F-E97A08C604D1}" type="slidenum">
              <a:rPr lang="en-GB" smtClean="0"/>
              <a:pPr/>
              <a:t>‹#›</a:t>
            </a:fld>
            <a:endParaRPr lang="en-GB"/>
          </a:p>
        </p:txBody>
      </p:sp>
      <p:pic>
        <p:nvPicPr>
          <p:cNvPr id="9" name="Picture 8">
            <a:extLst>
              <a:ext uri="{FF2B5EF4-FFF2-40B4-BE49-F238E27FC236}">
                <a16:creationId xmlns:a16="http://schemas.microsoft.com/office/drawing/2014/main" id="{FEBAFBC2-186A-7F4A-803B-EF44E9A8A3A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32797" y="6106423"/>
            <a:ext cx="773549" cy="524440"/>
          </a:xfrm>
          <a:prstGeom prst="rect">
            <a:avLst/>
          </a:prstGeom>
        </p:spPr>
      </p:pic>
      <p:sp>
        <p:nvSpPr>
          <p:cNvPr id="10" name="Oval 9">
            <a:extLst>
              <a:ext uri="{FF2B5EF4-FFF2-40B4-BE49-F238E27FC236}">
                <a16:creationId xmlns:a16="http://schemas.microsoft.com/office/drawing/2014/main" id="{0701F70C-EF87-A243-8B6A-09719FB74FDF}"/>
              </a:ext>
            </a:extLst>
          </p:cNvPr>
          <p:cNvSpPr/>
          <p:nvPr userDrawn="1"/>
        </p:nvSpPr>
        <p:spPr>
          <a:xfrm>
            <a:off x="9428928" y="921216"/>
            <a:ext cx="1454728" cy="1454728"/>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33BFB451-33F1-7E4F-A6C7-AE70774DAB78}"/>
              </a:ext>
            </a:extLst>
          </p:cNvPr>
          <p:cNvSpPr>
            <a:spLocks noGrp="1"/>
          </p:cNvSpPr>
          <p:nvPr>
            <p:ph type="body" sz="quarter" idx="16" hasCustomPrompt="1"/>
          </p:nvPr>
        </p:nvSpPr>
        <p:spPr>
          <a:xfrm>
            <a:off x="9632417" y="1184999"/>
            <a:ext cx="1047750" cy="914400"/>
          </a:xfrm>
          <a:prstGeom prst="rect">
            <a:avLst/>
          </a:prstGeom>
        </p:spPr>
        <p:txBody>
          <a:bodyPr lIns="0" tIns="0" rIns="0" bIns="0" anchor="ctr">
            <a:normAutofit/>
          </a:bodyPr>
          <a:lstStyle>
            <a:lvl1pPr marL="0" indent="0" algn="ctr">
              <a:buNone/>
              <a:defRPr sz="1300">
                <a:solidFill>
                  <a:schemeClr val="bg1"/>
                </a:solidFill>
              </a:defRPr>
            </a:lvl1pPr>
            <a:lvl2pPr marL="609585" indent="0" algn="ctr">
              <a:buNone/>
              <a:defRPr sz="1200">
                <a:solidFill>
                  <a:schemeClr val="bg1"/>
                </a:solidFill>
              </a:defRPr>
            </a:lvl2pPr>
            <a:lvl3pPr marL="1219170" indent="0" algn="ctr">
              <a:buNone/>
              <a:defRPr sz="1200">
                <a:solidFill>
                  <a:schemeClr val="bg1"/>
                </a:solidFill>
              </a:defRPr>
            </a:lvl3pPr>
            <a:lvl4pPr marL="1828755" indent="0" algn="ctr">
              <a:buNone/>
              <a:defRPr sz="1200">
                <a:solidFill>
                  <a:schemeClr val="bg1"/>
                </a:solidFill>
              </a:defRPr>
            </a:lvl4pPr>
            <a:lvl5pPr marL="2438339" indent="0" algn="ctr">
              <a:buNone/>
              <a:defRPr sz="1200">
                <a:solidFill>
                  <a:schemeClr val="bg1"/>
                </a:solidFill>
              </a:defRPr>
            </a:lvl5pPr>
          </a:lstStyle>
          <a:p>
            <a:pPr lvl="0"/>
            <a:r>
              <a:rPr lang="en-US"/>
              <a:t>Edit text…</a:t>
            </a:r>
          </a:p>
        </p:txBody>
      </p:sp>
      <p:sp>
        <p:nvSpPr>
          <p:cNvPr id="29" name="Oval 28">
            <a:extLst>
              <a:ext uri="{FF2B5EF4-FFF2-40B4-BE49-F238E27FC236}">
                <a16:creationId xmlns:a16="http://schemas.microsoft.com/office/drawing/2014/main" id="{64CDE9F1-C6BC-1D4B-BFEB-0715086C7C88}"/>
              </a:ext>
            </a:extLst>
          </p:cNvPr>
          <p:cNvSpPr/>
          <p:nvPr userDrawn="1"/>
        </p:nvSpPr>
        <p:spPr>
          <a:xfrm>
            <a:off x="9428928" y="2691827"/>
            <a:ext cx="1454728" cy="1454728"/>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3">
            <a:extLst>
              <a:ext uri="{FF2B5EF4-FFF2-40B4-BE49-F238E27FC236}">
                <a16:creationId xmlns:a16="http://schemas.microsoft.com/office/drawing/2014/main" id="{799C2523-C32A-6946-8BB7-3344571FA05A}"/>
              </a:ext>
            </a:extLst>
          </p:cNvPr>
          <p:cNvSpPr>
            <a:spLocks noGrp="1"/>
          </p:cNvSpPr>
          <p:nvPr>
            <p:ph type="body" sz="quarter" idx="17" hasCustomPrompt="1"/>
          </p:nvPr>
        </p:nvSpPr>
        <p:spPr>
          <a:xfrm>
            <a:off x="9632417" y="2955610"/>
            <a:ext cx="1047750" cy="914400"/>
          </a:xfrm>
          <a:prstGeom prst="rect">
            <a:avLst/>
          </a:prstGeom>
        </p:spPr>
        <p:txBody>
          <a:bodyPr lIns="0" tIns="0" rIns="0" bIns="0" anchor="ctr">
            <a:normAutofit/>
          </a:bodyPr>
          <a:lstStyle>
            <a:lvl1pPr marL="0" indent="0" algn="ctr">
              <a:buNone/>
              <a:defRPr sz="1300">
                <a:solidFill>
                  <a:schemeClr val="bg1"/>
                </a:solidFill>
              </a:defRPr>
            </a:lvl1pPr>
            <a:lvl2pPr marL="609585" indent="0" algn="ctr">
              <a:buNone/>
              <a:defRPr sz="1200">
                <a:solidFill>
                  <a:schemeClr val="bg1"/>
                </a:solidFill>
              </a:defRPr>
            </a:lvl2pPr>
            <a:lvl3pPr marL="1219170" indent="0" algn="ctr">
              <a:buNone/>
              <a:defRPr sz="1200">
                <a:solidFill>
                  <a:schemeClr val="bg1"/>
                </a:solidFill>
              </a:defRPr>
            </a:lvl3pPr>
            <a:lvl4pPr marL="1828755" indent="0" algn="ctr">
              <a:buNone/>
              <a:defRPr sz="1200">
                <a:solidFill>
                  <a:schemeClr val="bg1"/>
                </a:solidFill>
              </a:defRPr>
            </a:lvl4pPr>
            <a:lvl5pPr marL="2438339" indent="0" algn="ctr">
              <a:buNone/>
              <a:defRPr sz="1200">
                <a:solidFill>
                  <a:schemeClr val="bg1"/>
                </a:solidFill>
              </a:defRPr>
            </a:lvl5pPr>
          </a:lstStyle>
          <a:p>
            <a:pPr lvl="0"/>
            <a:r>
              <a:rPr lang="en-US"/>
              <a:t>Edit text…</a:t>
            </a:r>
          </a:p>
        </p:txBody>
      </p:sp>
      <p:sp>
        <p:nvSpPr>
          <p:cNvPr id="31" name="Oval 30">
            <a:extLst>
              <a:ext uri="{FF2B5EF4-FFF2-40B4-BE49-F238E27FC236}">
                <a16:creationId xmlns:a16="http://schemas.microsoft.com/office/drawing/2014/main" id="{21EA311D-2892-3846-AF4B-D4EEA1BC9789}"/>
              </a:ext>
            </a:extLst>
          </p:cNvPr>
          <p:cNvSpPr/>
          <p:nvPr userDrawn="1"/>
        </p:nvSpPr>
        <p:spPr>
          <a:xfrm>
            <a:off x="9428928" y="4437499"/>
            <a:ext cx="1454728" cy="1454728"/>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13">
            <a:extLst>
              <a:ext uri="{FF2B5EF4-FFF2-40B4-BE49-F238E27FC236}">
                <a16:creationId xmlns:a16="http://schemas.microsoft.com/office/drawing/2014/main" id="{77C4A3D1-1A75-3347-A3E2-805EF96B43A2}"/>
              </a:ext>
            </a:extLst>
          </p:cNvPr>
          <p:cNvSpPr>
            <a:spLocks noGrp="1"/>
          </p:cNvSpPr>
          <p:nvPr>
            <p:ph type="body" sz="quarter" idx="18" hasCustomPrompt="1"/>
          </p:nvPr>
        </p:nvSpPr>
        <p:spPr>
          <a:xfrm>
            <a:off x="9632417" y="4701282"/>
            <a:ext cx="1047750" cy="914400"/>
          </a:xfrm>
          <a:prstGeom prst="rect">
            <a:avLst/>
          </a:prstGeom>
        </p:spPr>
        <p:txBody>
          <a:bodyPr lIns="0" tIns="0" rIns="0" bIns="0" anchor="ctr">
            <a:normAutofit/>
          </a:bodyPr>
          <a:lstStyle>
            <a:lvl1pPr marL="0" indent="0" algn="ctr">
              <a:buNone/>
              <a:defRPr sz="1300">
                <a:solidFill>
                  <a:schemeClr val="bg1"/>
                </a:solidFill>
              </a:defRPr>
            </a:lvl1pPr>
            <a:lvl2pPr marL="609585" indent="0" algn="ctr">
              <a:buNone/>
              <a:defRPr sz="1200">
                <a:solidFill>
                  <a:schemeClr val="bg1"/>
                </a:solidFill>
              </a:defRPr>
            </a:lvl2pPr>
            <a:lvl3pPr marL="1219170" indent="0" algn="ctr">
              <a:buNone/>
              <a:defRPr sz="1200">
                <a:solidFill>
                  <a:schemeClr val="bg1"/>
                </a:solidFill>
              </a:defRPr>
            </a:lvl3pPr>
            <a:lvl4pPr marL="1828755" indent="0" algn="ctr">
              <a:buNone/>
              <a:defRPr sz="1200">
                <a:solidFill>
                  <a:schemeClr val="bg1"/>
                </a:solidFill>
              </a:defRPr>
            </a:lvl4pPr>
            <a:lvl5pPr marL="2438339" indent="0" algn="ctr">
              <a:buNone/>
              <a:defRPr sz="1200">
                <a:solidFill>
                  <a:schemeClr val="bg1"/>
                </a:solidFill>
              </a:defRPr>
            </a:lvl5pPr>
          </a:lstStyle>
          <a:p>
            <a:pPr lvl="0"/>
            <a:r>
              <a:rPr lang="en-US"/>
              <a:t>Edit text…</a:t>
            </a:r>
          </a:p>
        </p:txBody>
      </p:sp>
      <p:sp>
        <p:nvSpPr>
          <p:cNvPr id="34" name="Oval 33">
            <a:extLst>
              <a:ext uri="{FF2B5EF4-FFF2-40B4-BE49-F238E27FC236}">
                <a16:creationId xmlns:a16="http://schemas.microsoft.com/office/drawing/2014/main" id="{7B2F2479-E878-9D43-92A9-443B481A9D69}"/>
              </a:ext>
            </a:extLst>
          </p:cNvPr>
          <p:cNvSpPr/>
          <p:nvPr userDrawn="1"/>
        </p:nvSpPr>
        <p:spPr>
          <a:xfrm>
            <a:off x="7063620" y="921216"/>
            <a:ext cx="1454728" cy="1454728"/>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13">
            <a:extLst>
              <a:ext uri="{FF2B5EF4-FFF2-40B4-BE49-F238E27FC236}">
                <a16:creationId xmlns:a16="http://schemas.microsoft.com/office/drawing/2014/main" id="{89841236-1441-D343-B243-EC37E5011F43}"/>
              </a:ext>
            </a:extLst>
          </p:cNvPr>
          <p:cNvSpPr>
            <a:spLocks noGrp="1"/>
          </p:cNvSpPr>
          <p:nvPr>
            <p:ph type="body" sz="quarter" idx="19" hasCustomPrompt="1"/>
          </p:nvPr>
        </p:nvSpPr>
        <p:spPr>
          <a:xfrm>
            <a:off x="7267109" y="1184999"/>
            <a:ext cx="1047750" cy="914400"/>
          </a:xfrm>
          <a:prstGeom prst="rect">
            <a:avLst/>
          </a:prstGeom>
        </p:spPr>
        <p:txBody>
          <a:bodyPr lIns="0" tIns="0" rIns="0" bIns="0" anchor="ctr">
            <a:normAutofit/>
          </a:bodyPr>
          <a:lstStyle>
            <a:lvl1pPr marL="0" indent="0" algn="ctr">
              <a:buNone/>
              <a:defRPr sz="1300">
                <a:solidFill>
                  <a:schemeClr val="bg1"/>
                </a:solidFill>
              </a:defRPr>
            </a:lvl1pPr>
            <a:lvl2pPr marL="609585" indent="0" algn="ctr">
              <a:buNone/>
              <a:defRPr sz="1200">
                <a:solidFill>
                  <a:schemeClr val="bg1"/>
                </a:solidFill>
              </a:defRPr>
            </a:lvl2pPr>
            <a:lvl3pPr marL="1219170" indent="0" algn="ctr">
              <a:buNone/>
              <a:defRPr sz="1200">
                <a:solidFill>
                  <a:schemeClr val="bg1"/>
                </a:solidFill>
              </a:defRPr>
            </a:lvl3pPr>
            <a:lvl4pPr marL="1828755" indent="0" algn="ctr">
              <a:buNone/>
              <a:defRPr sz="1200">
                <a:solidFill>
                  <a:schemeClr val="bg1"/>
                </a:solidFill>
              </a:defRPr>
            </a:lvl4pPr>
            <a:lvl5pPr marL="2438339" indent="0" algn="ctr">
              <a:buNone/>
              <a:defRPr sz="1200">
                <a:solidFill>
                  <a:schemeClr val="bg1"/>
                </a:solidFill>
              </a:defRPr>
            </a:lvl5pPr>
          </a:lstStyle>
          <a:p>
            <a:pPr lvl="0"/>
            <a:r>
              <a:rPr lang="en-US"/>
              <a:t>Edit text…</a:t>
            </a:r>
          </a:p>
        </p:txBody>
      </p:sp>
      <p:sp>
        <p:nvSpPr>
          <p:cNvPr id="36" name="Oval 35">
            <a:extLst>
              <a:ext uri="{FF2B5EF4-FFF2-40B4-BE49-F238E27FC236}">
                <a16:creationId xmlns:a16="http://schemas.microsoft.com/office/drawing/2014/main" id="{FC65AFC5-1363-EE4C-9C25-723FCF10B0F4}"/>
              </a:ext>
            </a:extLst>
          </p:cNvPr>
          <p:cNvSpPr/>
          <p:nvPr userDrawn="1"/>
        </p:nvSpPr>
        <p:spPr>
          <a:xfrm>
            <a:off x="7063620" y="2691827"/>
            <a:ext cx="1454728" cy="1454728"/>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13">
            <a:extLst>
              <a:ext uri="{FF2B5EF4-FFF2-40B4-BE49-F238E27FC236}">
                <a16:creationId xmlns:a16="http://schemas.microsoft.com/office/drawing/2014/main" id="{1225B29D-E926-F04B-8D5C-134383185948}"/>
              </a:ext>
            </a:extLst>
          </p:cNvPr>
          <p:cNvSpPr>
            <a:spLocks noGrp="1"/>
          </p:cNvSpPr>
          <p:nvPr>
            <p:ph type="body" sz="quarter" idx="20" hasCustomPrompt="1"/>
          </p:nvPr>
        </p:nvSpPr>
        <p:spPr>
          <a:xfrm>
            <a:off x="7267109" y="2955610"/>
            <a:ext cx="1047750" cy="914400"/>
          </a:xfrm>
          <a:prstGeom prst="rect">
            <a:avLst/>
          </a:prstGeom>
        </p:spPr>
        <p:txBody>
          <a:bodyPr lIns="0" tIns="0" rIns="0" bIns="0" anchor="ctr">
            <a:normAutofit/>
          </a:bodyPr>
          <a:lstStyle>
            <a:lvl1pPr marL="0" indent="0" algn="ctr">
              <a:buNone/>
              <a:defRPr sz="1300">
                <a:solidFill>
                  <a:schemeClr val="bg1"/>
                </a:solidFill>
              </a:defRPr>
            </a:lvl1pPr>
            <a:lvl2pPr marL="609585" indent="0" algn="ctr">
              <a:buNone/>
              <a:defRPr sz="1200">
                <a:solidFill>
                  <a:schemeClr val="bg1"/>
                </a:solidFill>
              </a:defRPr>
            </a:lvl2pPr>
            <a:lvl3pPr marL="1219170" indent="0" algn="ctr">
              <a:buNone/>
              <a:defRPr sz="1200">
                <a:solidFill>
                  <a:schemeClr val="bg1"/>
                </a:solidFill>
              </a:defRPr>
            </a:lvl3pPr>
            <a:lvl4pPr marL="1828755" indent="0" algn="ctr">
              <a:buNone/>
              <a:defRPr sz="1200">
                <a:solidFill>
                  <a:schemeClr val="bg1"/>
                </a:solidFill>
              </a:defRPr>
            </a:lvl4pPr>
            <a:lvl5pPr marL="2438339" indent="0" algn="ctr">
              <a:buNone/>
              <a:defRPr sz="1200">
                <a:solidFill>
                  <a:schemeClr val="bg1"/>
                </a:solidFill>
              </a:defRPr>
            </a:lvl5pPr>
          </a:lstStyle>
          <a:p>
            <a:pPr lvl="0"/>
            <a:r>
              <a:rPr lang="en-US"/>
              <a:t>Edit text…</a:t>
            </a:r>
          </a:p>
        </p:txBody>
      </p:sp>
      <p:sp>
        <p:nvSpPr>
          <p:cNvPr id="38" name="Oval 37">
            <a:extLst>
              <a:ext uri="{FF2B5EF4-FFF2-40B4-BE49-F238E27FC236}">
                <a16:creationId xmlns:a16="http://schemas.microsoft.com/office/drawing/2014/main" id="{4401D7AF-EFCE-AA40-ABD9-E5EDCF4963AF}"/>
              </a:ext>
            </a:extLst>
          </p:cNvPr>
          <p:cNvSpPr/>
          <p:nvPr userDrawn="1"/>
        </p:nvSpPr>
        <p:spPr>
          <a:xfrm>
            <a:off x="7063620" y="4437499"/>
            <a:ext cx="1454728" cy="1454728"/>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13">
            <a:extLst>
              <a:ext uri="{FF2B5EF4-FFF2-40B4-BE49-F238E27FC236}">
                <a16:creationId xmlns:a16="http://schemas.microsoft.com/office/drawing/2014/main" id="{C88202CA-0699-C44D-A52D-2091682DA817}"/>
              </a:ext>
            </a:extLst>
          </p:cNvPr>
          <p:cNvSpPr>
            <a:spLocks noGrp="1"/>
          </p:cNvSpPr>
          <p:nvPr>
            <p:ph type="body" sz="quarter" idx="21" hasCustomPrompt="1"/>
          </p:nvPr>
        </p:nvSpPr>
        <p:spPr>
          <a:xfrm>
            <a:off x="7267109" y="4701282"/>
            <a:ext cx="1047750" cy="914400"/>
          </a:xfrm>
          <a:prstGeom prst="rect">
            <a:avLst/>
          </a:prstGeom>
        </p:spPr>
        <p:txBody>
          <a:bodyPr lIns="0" tIns="0" rIns="0" bIns="0" anchor="ctr">
            <a:normAutofit/>
          </a:bodyPr>
          <a:lstStyle>
            <a:lvl1pPr marL="0" indent="0" algn="ctr">
              <a:buNone/>
              <a:defRPr sz="1300">
                <a:solidFill>
                  <a:schemeClr val="bg1"/>
                </a:solidFill>
              </a:defRPr>
            </a:lvl1pPr>
            <a:lvl2pPr marL="609585" indent="0" algn="ctr">
              <a:buNone/>
              <a:defRPr sz="1200">
                <a:solidFill>
                  <a:schemeClr val="bg1"/>
                </a:solidFill>
              </a:defRPr>
            </a:lvl2pPr>
            <a:lvl3pPr marL="1219170" indent="0" algn="ctr">
              <a:buNone/>
              <a:defRPr sz="1200">
                <a:solidFill>
                  <a:schemeClr val="bg1"/>
                </a:solidFill>
              </a:defRPr>
            </a:lvl3pPr>
            <a:lvl4pPr marL="1828755" indent="0" algn="ctr">
              <a:buNone/>
              <a:defRPr sz="1200">
                <a:solidFill>
                  <a:schemeClr val="bg1"/>
                </a:solidFill>
              </a:defRPr>
            </a:lvl4pPr>
            <a:lvl5pPr marL="2438339" indent="0" algn="ctr">
              <a:buNone/>
              <a:defRPr sz="1200">
                <a:solidFill>
                  <a:schemeClr val="bg1"/>
                </a:solidFill>
              </a:defRPr>
            </a:lvl5pPr>
          </a:lstStyle>
          <a:p>
            <a:pPr lvl="0"/>
            <a:r>
              <a:rPr lang="en-US"/>
              <a:t>Edit text…</a:t>
            </a:r>
          </a:p>
        </p:txBody>
      </p:sp>
      <p:sp>
        <p:nvSpPr>
          <p:cNvPr id="41" name="Content Placeholder 2">
            <a:extLst>
              <a:ext uri="{FF2B5EF4-FFF2-40B4-BE49-F238E27FC236}">
                <a16:creationId xmlns:a16="http://schemas.microsoft.com/office/drawing/2014/main" id="{8D67F8A6-29D2-2145-A286-C2C9837E9D8A}"/>
              </a:ext>
            </a:extLst>
          </p:cNvPr>
          <p:cNvSpPr>
            <a:spLocks noGrp="1"/>
          </p:cNvSpPr>
          <p:nvPr>
            <p:ph sz="quarter" idx="24" hasCustomPrompt="1"/>
          </p:nvPr>
        </p:nvSpPr>
        <p:spPr>
          <a:xfrm>
            <a:off x="520308" y="1868884"/>
            <a:ext cx="4354935" cy="4311784"/>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8879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idebar &amp; 6 highlight circles">
    <p:bg>
      <p:bgPr>
        <a:solidFill>
          <a:srgbClr val="FF7900"/>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A23C32D-DC2A-3C4E-9ED8-53EDBF746D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3A961AB-4608-7646-B85C-EDE1CCAAB4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803900" cy="6858000"/>
          </a:xfrm>
          <a:prstGeom prst="rect">
            <a:avLst/>
          </a:prstGeom>
        </p:spPr>
      </p:pic>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429276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chemeClr val="bg1"/>
                </a:solidFill>
              </a:defRPr>
            </a:lvl1pPr>
          </a:lstStyle>
          <a:p>
            <a:fld id="{7973176A-146B-4E61-BA6F-E97A08C604D1}" type="slidenum">
              <a:rPr lang="en-GB" smtClean="0"/>
              <a:pPr/>
              <a:t>‹#›</a:t>
            </a:fld>
            <a:endParaRPr lang="en-GB"/>
          </a:p>
        </p:txBody>
      </p:sp>
      <p:pic>
        <p:nvPicPr>
          <p:cNvPr id="9" name="Picture 8">
            <a:extLst>
              <a:ext uri="{FF2B5EF4-FFF2-40B4-BE49-F238E27FC236}">
                <a16:creationId xmlns:a16="http://schemas.microsoft.com/office/drawing/2014/main" id="{FEBAFBC2-186A-7F4A-803B-EF44E9A8A3A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32797" y="6106423"/>
            <a:ext cx="773549" cy="524440"/>
          </a:xfrm>
          <a:prstGeom prst="rect">
            <a:avLst/>
          </a:prstGeom>
        </p:spPr>
      </p:pic>
      <p:sp>
        <p:nvSpPr>
          <p:cNvPr id="41" name="Content Placeholder 2">
            <a:extLst>
              <a:ext uri="{FF2B5EF4-FFF2-40B4-BE49-F238E27FC236}">
                <a16:creationId xmlns:a16="http://schemas.microsoft.com/office/drawing/2014/main" id="{8D67F8A6-29D2-2145-A286-C2C9837E9D8A}"/>
              </a:ext>
            </a:extLst>
          </p:cNvPr>
          <p:cNvSpPr>
            <a:spLocks noGrp="1"/>
          </p:cNvSpPr>
          <p:nvPr>
            <p:ph sz="quarter" idx="24" hasCustomPrompt="1"/>
          </p:nvPr>
        </p:nvSpPr>
        <p:spPr>
          <a:xfrm>
            <a:off x="520308" y="1868884"/>
            <a:ext cx="4354935" cy="4311784"/>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7299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range bgnd &amp; 4 highlight circles">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ABD304-7BEA-3541-8BCC-850F2A8884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1798300" cy="6858000"/>
          </a:xfrm>
          <a:prstGeom prst="rect">
            <a:avLst/>
          </a:prstGeom>
        </p:spPr>
      </p:pic>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9812412" cy="552227"/>
          </a:xfrm>
          <a:prstGeom prst="rect">
            <a:avLst/>
          </a:prstGeom>
        </p:spPr>
        <p:txBody>
          <a:bodyPr lIns="0"/>
          <a:lstStyle>
            <a:lvl1pPr algn="l">
              <a:defRPr sz="2667" b="0">
                <a:solidFill>
                  <a:schemeClr val="bg1"/>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1"/>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1"/>
                </a:solidFill>
              </a:rPr>
              <a:t>Private &amp; Confidential © DS Smith  </a:t>
            </a:r>
          </a:p>
        </p:txBody>
      </p:sp>
      <p:sp>
        <p:nvSpPr>
          <p:cNvPr id="38" name="Oval 37">
            <a:extLst>
              <a:ext uri="{FF2B5EF4-FFF2-40B4-BE49-F238E27FC236}">
                <a16:creationId xmlns:a16="http://schemas.microsoft.com/office/drawing/2014/main" id="{4401D7AF-EFCE-AA40-ABD9-E5EDCF4963AF}"/>
              </a:ext>
            </a:extLst>
          </p:cNvPr>
          <p:cNvSpPr/>
          <p:nvPr userDrawn="1"/>
        </p:nvSpPr>
        <p:spPr>
          <a:xfrm>
            <a:off x="462248" y="3393598"/>
            <a:ext cx="1915191" cy="1915191"/>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13">
            <a:extLst>
              <a:ext uri="{FF2B5EF4-FFF2-40B4-BE49-F238E27FC236}">
                <a16:creationId xmlns:a16="http://schemas.microsoft.com/office/drawing/2014/main" id="{C88202CA-0699-C44D-A52D-2091682DA817}"/>
              </a:ext>
            </a:extLst>
          </p:cNvPr>
          <p:cNvSpPr>
            <a:spLocks noGrp="1"/>
          </p:cNvSpPr>
          <p:nvPr>
            <p:ph type="body" sz="quarter" idx="21" hasCustomPrompt="1"/>
          </p:nvPr>
        </p:nvSpPr>
        <p:spPr>
          <a:xfrm>
            <a:off x="665737" y="3748782"/>
            <a:ext cx="1470633" cy="1283462"/>
          </a:xfrm>
          <a:prstGeom prst="rect">
            <a:avLst/>
          </a:prstGeom>
        </p:spPr>
        <p:txBody>
          <a:bodyPr lIns="0" tIns="0" rIns="0" bIns="0" anchor="ctr">
            <a:normAutofit/>
          </a:bodyPr>
          <a:lstStyle>
            <a:lvl1pPr marL="0" indent="0" algn="ctr">
              <a:buNone/>
              <a:defRPr sz="1300">
                <a:solidFill>
                  <a:schemeClr val="bg1"/>
                </a:solidFill>
              </a:defRPr>
            </a:lvl1pPr>
            <a:lvl2pPr marL="609585" indent="0" algn="ctr">
              <a:buNone/>
              <a:defRPr sz="1200">
                <a:solidFill>
                  <a:schemeClr val="bg1"/>
                </a:solidFill>
              </a:defRPr>
            </a:lvl2pPr>
            <a:lvl3pPr marL="1219170" indent="0" algn="ctr">
              <a:buNone/>
              <a:defRPr sz="1200">
                <a:solidFill>
                  <a:schemeClr val="bg1"/>
                </a:solidFill>
              </a:defRPr>
            </a:lvl3pPr>
            <a:lvl4pPr marL="1828755" indent="0" algn="ctr">
              <a:buNone/>
              <a:defRPr sz="1200">
                <a:solidFill>
                  <a:schemeClr val="bg1"/>
                </a:solidFill>
              </a:defRPr>
            </a:lvl4pPr>
            <a:lvl5pPr marL="2438339" indent="0" algn="ctr">
              <a:buNone/>
              <a:defRPr sz="1200">
                <a:solidFill>
                  <a:schemeClr val="bg1"/>
                </a:solidFill>
              </a:defRPr>
            </a:lvl5pPr>
          </a:lstStyle>
          <a:p>
            <a:pPr lvl="0"/>
            <a:r>
              <a:rPr lang="en-US"/>
              <a:t>Edit text…</a:t>
            </a:r>
          </a:p>
        </p:txBody>
      </p:sp>
      <p:cxnSp>
        <p:nvCxnSpPr>
          <p:cNvPr id="40" name="Straight Connector 39">
            <a:extLst>
              <a:ext uri="{FF2B5EF4-FFF2-40B4-BE49-F238E27FC236}">
                <a16:creationId xmlns:a16="http://schemas.microsoft.com/office/drawing/2014/main" id="{1FE349DC-49D6-5F4B-A6EA-88D766C8781C}"/>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41" name="Slide Number Placeholder 5">
            <a:extLst>
              <a:ext uri="{FF2B5EF4-FFF2-40B4-BE49-F238E27FC236}">
                <a16:creationId xmlns:a16="http://schemas.microsoft.com/office/drawing/2014/main" id="{B14212B2-C9B9-324A-9E55-F9C7DB46D9C4}"/>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pic>
        <p:nvPicPr>
          <p:cNvPr id="42" name="Picture 41">
            <a:extLst>
              <a:ext uri="{FF2B5EF4-FFF2-40B4-BE49-F238E27FC236}">
                <a16:creationId xmlns:a16="http://schemas.microsoft.com/office/drawing/2014/main" id="{FDF0777D-F4CD-1F4B-AD1C-A66FAC7CEF3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42267" y="6114736"/>
            <a:ext cx="771235" cy="524440"/>
          </a:xfrm>
          <a:prstGeom prst="rect">
            <a:avLst/>
          </a:prstGeom>
        </p:spPr>
      </p:pic>
      <p:sp>
        <p:nvSpPr>
          <p:cNvPr id="43" name="Oval 42">
            <a:extLst>
              <a:ext uri="{FF2B5EF4-FFF2-40B4-BE49-F238E27FC236}">
                <a16:creationId xmlns:a16="http://schemas.microsoft.com/office/drawing/2014/main" id="{AB39020C-5EC3-A249-B1FD-5A298E03C522}"/>
              </a:ext>
            </a:extLst>
          </p:cNvPr>
          <p:cNvSpPr/>
          <p:nvPr userDrawn="1"/>
        </p:nvSpPr>
        <p:spPr>
          <a:xfrm>
            <a:off x="2872939" y="3393598"/>
            <a:ext cx="1915191" cy="1915191"/>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13">
            <a:extLst>
              <a:ext uri="{FF2B5EF4-FFF2-40B4-BE49-F238E27FC236}">
                <a16:creationId xmlns:a16="http://schemas.microsoft.com/office/drawing/2014/main" id="{DC64BB59-138E-2049-9A31-1F46145B4429}"/>
              </a:ext>
            </a:extLst>
          </p:cNvPr>
          <p:cNvSpPr>
            <a:spLocks noGrp="1"/>
          </p:cNvSpPr>
          <p:nvPr>
            <p:ph type="body" sz="quarter" idx="22" hasCustomPrompt="1"/>
          </p:nvPr>
        </p:nvSpPr>
        <p:spPr>
          <a:xfrm>
            <a:off x="3076428" y="3748782"/>
            <a:ext cx="1470633" cy="1283462"/>
          </a:xfrm>
          <a:prstGeom prst="rect">
            <a:avLst/>
          </a:prstGeom>
        </p:spPr>
        <p:txBody>
          <a:bodyPr lIns="0" tIns="0" rIns="0" bIns="0" anchor="ctr">
            <a:normAutofit/>
          </a:bodyPr>
          <a:lstStyle>
            <a:lvl1pPr marL="0" indent="0" algn="ctr">
              <a:buNone/>
              <a:defRPr sz="1300">
                <a:solidFill>
                  <a:schemeClr val="bg1"/>
                </a:solidFill>
              </a:defRPr>
            </a:lvl1pPr>
            <a:lvl2pPr marL="609585" indent="0" algn="ctr">
              <a:buNone/>
              <a:defRPr sz="1200">
                <a:solidFill>
                  <a:schemeClr val="bg1"/>
                </a:solidFill>
              </a:defRPr>
            </a:lvl2pPr>
            <a:lvl3pPr marL="1219170" indent="0" algn="ctr">
              <a:buNone/>
              <a:defRPr sz="1200">
                <a:solidFill>
                  <a:schemeClr val="bg1"/>
                </a:solidFill>
              </a:defRPr>
            </a:lvl3pPr>
            <a:lvl4pPr marL="1828755" indent="0" algn="ctr">
              <a:buNone/>
              <a:defRPr sz="1200">
                <a:solidFill>
                  <a:schemeClr val="bg1"/>
                </a:solidFill>
              </a:defRPr>
            </a:lvl4pPr>
            <a:lvl5pPr marL="2438339" indent="0" algn="ctr">
              <a:buNone/>
              <a:defRPr sz="1200">
                <a:solidFill>
                  <a:schemeClr val="bg1"/>
                </a:solidFill>
              </a:defRPr>
            </a:lvl5pPr>
          </a:lstStyle>
          <a:p>
            <a:pPr lvl="0"/>
            <a:r>
              <a:rPr lang="en-US"/>
              <a:t>Edit text…</a:t>
            </a:r>
          </a:p>
        </p:txBody>
      </p:sp>
      <p:sp>
        <p:nvSpPr>
          <p:cNvPr id="47" name="Oval 46">
            <a:extLst>
              <a:ext uri="{FF2B5EF4-FFF2-40B4-BE49-F238E27FC236}">
                <a16:creationId xmlns:a16="http://schemas.microsoft.com/office/drawing/2014/main" id="{2090FBAF-AFE9-C54F-8285-D114B5455250}"/>
              </a:ext>
            </a:extLst>
          </p:cNvPr>
          <p:cNvSpPr/>
          <p:nvPr userDrawn="1"/>
        </p:nvSpPr>
        <p:spPr>
          <a:xfrm>
            <a:off x="5283630" y="3393598"/>
            <a:ext cx="1915191" cy="1915191"/>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13">
            <a:extLst>
              <a:ext uri="{FF2B5EF4-FFF2-40B4-BE49-F238E27FC236}">
                <a16:creationId xmlns:a16="http://schemas.microsoft.com/office/drawing/2014/main" id="{BA5BD968-C3ED-C040-B388-00CEA7D60528}"/>
              </a:ext>
            </a:extLst>
          </p:cNvPr>
          <p:cNvSpPr>
            <a:spLocks noGrp="1"/>
          </p:cNvSpPr>
          <p:nvPr>
            <p:ph type="body" sz="quarter" idx="23" hasCustomPrompt="1"/>
          </p:nvPr>
        </p:nvSpPr>
        <p:spPr>
          <a:xfrm>
            <a:off x="5487119" y="3748782"/>
            <a:ext cx="1470633" cy="1283462"/>
          </a:xfrm>
          <a:prstGeom prst="rect">
            <a:avLst/>
          </a:prstGeom>
        </p:spPr>
        <p:txBody>
          <a:bodyPr lIns="0" tIns="0" rIns="0" bIns="0" anchor="ctr">
            <a:normAutofit/>
          </a:bodyPr>
          <a:lstStyle>
            <a:lvl1pPr marL="0" indent="0" algn="ctr">
              <a:buNone/>
              <a:defRPr sz="1300">
                <a:solidFill>
                  <a:schemeClr val="bg1"/>
                </a:solidFill>
              </a:defRPr>
            </a:lvl1pPr>
            <a:lvl2pPr marL="609585" indent="0" algn="ctr">
              <a:buNone/>
              <a:defRPr sz="1200">
                <a:solidFill>
                  <a:schemeClr val="bg1"/>
                </a:solidFill>
              </a:defRPr>
            </a:lvl2pPr>
            <a:lvl3pPr marL="1219170" indent="0" algn="ctr">
              <a:buNone/>
              <a:defRPr sz="1200">
                <a:solidFill>
                  <a:schemeClr val="bg1"/>
                </a:solidFill>
              </a:defRPr>
            </a:lvl3pPr>
            <a:lvl4pPr marL="1828755" indent="0" algn="ctr">
              <a:buNone/>
              <a:defRPr sz="1200">
                <a:solidFill>
                  <a:schemeClr val="bg1"/>
                </a:solidFill>
              </a:defRPr>
            </a:lvl4pPr>
            <a:lvl5pPr marL="2438339" indent="0" algn="ctr">
              <a:buNone/>
              <a:defRPr sz="1200">
                <a:solidFill>
                  <a:schemeClr val="bg1"/>
                </a:solidFill>
              </a:defRPr>
            </a:lvl5pPr>
          </a:lstStyle>
          <a:p>
            <a:pPr lvl="0"/>
            <a:r>
              <a:rPr lang="en-US"/>
              <a:t>Edit text…</a:t>
            </a:r>
          </a:p>
        </p:txBody>
      </p:sp>
      <p:sp>
        <p:nvSpPr>
          <p:cNvPr id="49" name="Oval 48">
            <a:extLst>
              <a:ext uri="{FF2B5EF4-FFF2-40B4-BE49-F238E27FC236}">
                <a16:creationId xmlns:a16="http://schemas.microsoft.com/office/drawing/2014/main" id="{2639A3E3-2C2B-6141-9F12-AAA86E3E0B36}"/>
              </a:ext>
            </a:extLst>
          </p:cNvPr>
          <p:cNvSpPr/>
          <p:nvPr userDrawn="1"/>
        </p:nvSpPr>
        <p:spPr>
          <a:xfrm>
            <a:off x="7694321" y="3393598"/>
            <a:ext cx="1915191" cy="1915191"/>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13">
            <a:extLst>
              <a:ext uri="{FF2B5EF4-FFF2-40B4-BE49-F238E27FC236}">
                <a16:creationId xmlns:a16="http://schemas.microsoft.com/office/drawing/2014/main" id="{119BE5EC-33AC-1241-BEDF-8C9F1B5F9D31}"/>
              </a:ext>
            </a:extLst>
          </p:cNvPr>
          <p:cNvSpPr>
            <a:spLocks noGrp="1"/>
          </p:cNvSpPr>
          <p:nvPr>
            <p:ph type="body" sz="quarter" idx="24" hasCustomPrompt="1"/>
          </p:nvPr>
        </p:nvSpPr>
        <p:spPr>
          <a:xfrm>
            <a:off x="7897810" y="3748782"/>
            <a:ext cx="1470633" cy="1283462"/>
          </a:xfrm>
          <a:prstGeom prst="rect">
            <a:avLst/>
          </a:prstGeom>
        </p:spPr>
        <p:txBody>
          <a:bodyPr lIns="0" tIns="0" rIns="0" bIns="0" anchor="ctr">
            <a:normAutofit/>
          </a:bodyPr>
          <a:lstStyle>
            <a:lvl1pPr marL="0" indent="0" algn="ctr">
              <a:buNone/>
              <a:defRPr sz="1300">
                <a:solidFill>
                  <a:schemeClr val="bg1"/>
                </a:solidFill>
              </a:defRPr>
            </a:lvl1pPr>
            <a:lvl2pPr marL="609585" indent="0" algn="ctr">
              <a:buNone/>
              <a:defRPr sz="1200">
                <a:solidFill>
                  <a:schemeClr val="bg1"/>
                </a:solidFill>
              </a:defRPr>
            </a:lvl2pPr>
            <a:lvl3pPr marL="1219170" indent="0" algn="ctr">
              <a:buNone/>
              <a:defRPr sz="1200">
                <a:solidFill>
                  <a:schemeClr val="bg1"/>
                </a:solidFill>
              </a:defRPr>
            </a:lvl3pPr>
            <a:lvl4pPr marL="1828755" indent="0" algn="ctr">
              <a:buNone/>
              <a:defRPr sz="1200">
                <a:solidFill>
                  <a:schemeClr val="bg1"/>
                </a:solidFill>
              </a:defRPr>
            </a:lvl4pPr>
            <a:lvl5pPr marL="2438339" indent="0" algn="ctr">
              <a:buNone/>
              <a:defRPr sz="1200">
                <a:solidFill>
                  <a:schemeClr val="bg1"/>
                </a:solidFill>
              </a:defRPr>
            </a:lvl5pPr>
          </a:lstStyle>
          <a:p>
            <a:pPr lvl="0"/>
            <a:r>
              <a:rPr lang="en-US"/>
              <a:t>Edit text…</a:t>
            </a:r>
          </a:p>
        </p:txBody>
      </p:sp>
      <p:sp>
        <p:nvSpPr>
          <p:cNvPr id="20" name="Content Placeholder 2">
            <a:extLst>
              <a:ext uri="{FF2B5EF4-FFF2-40B4-BE49-F238E27FC236}">
                <a16:creationId xmlns:a16="http://schemas.microsoft.com/office/drawing/2014/main" id="{C722C093-AFDF-B445-953C-A8D0560E786B}"/>
              </a:ext>
            </a:extLst>
          </p:cNvPr>
          <p:cNvSpPr>
            <a:spLocks noGrp="1"/>
          </p:cNvSpPr>
          <p:nvPr>
            <p:ph sz="quarter" idx="25" hasCustomPrompt="1"/>
          </p:nvPr>
        </p:nvSpPr>
        <p:spPr>
          <a:xfrm>
            <a:off x="520308" y="1613121"/>
            <a:ext cx="9804099" cy="1503932"/>
          </a:xfrm>
        </p:spPr>
        <p:txBody>
          <a:bodyPr l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50871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bullets &amp; sidebar">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A0B28-31E5-BE44-A600-38C5616CD1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8875" y="0"/>
            <a:ext cx="7918450" cy="6858000"/>
          </a:xfrm>
          <a:prstGeom prst="rect">
            <a:avLst/>
          </a:prstGeom>
        </p:spPr>
      </p:pic>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6" y="468743"/>
            <a:ext cx="7543038"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B943269-8C9E-B540-A731-8D3E8187F30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cxnSp>
        <p:nvCxnSpPr>
          <p:cNvPr id="13" name="Straight Connector 12">
            <a:extLst>
              <a:ext uri="{FF2B5EF4-FFF2-40B4-BE49-F238E27FC236}">
                <a16:creationId xmlns:a16="http://schemas.microsoft.com/office/drawing/2014/main" id="{28DE57CC-7D71-D441-B77A-E793EDAC76C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1990D1C3-53B9-DD47-B37C-5F78C9196B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5" name="Text Placeholder 5">
            <a:extLst>
              <a:ext uri="{FF2B5EF4-FFF2-40B4-BE49-F238E27FC236}">
                <a16:creationId xmlns:a16="http://schemas.microsoft.com/office/drawing/2014/main" id="{BADC4CA1-7EF6-DF4D-9E49-D638B5151ADF}"/>
              </a:ext>
            </a:extLst>
          </p:cNvPr>
          <p:cNvSpPr>
            <a:spLocks noGrp="1"/>
          </p:cNvSpPr>
          <p:nvPr>
            <p:ph type="body" sz="quarter" idx="16" hasCustomPrompt="1"/>
          </p:nvPr>
        </p:nvSpPr>
        <p:spPr>
          <a:xfrm>
            <a:off x="1767217" y="2033539"/>
            <a:ext cx="5772426" cy="972268"/>
          </a:xfrm>
          <a:prstGeom prst="rect">
            <a:avLst/>
          </a:prstGeom>
        </p:spPr>
        <p:txBody>
          <a:bodyPr lIns="0" tIns="0"/>
          <a:lstStyle>
            <a:lvl1pPr marL="0" indent="0" algn="l">
              <a:spcAft>
                <a:spcPts val="1200"/>
              </a:spcAft>
              <a:buFontTx/>
              <a:buNone/>
              <a:defRPr sz="13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16" name="Text Placeholder 5">
            <a:extLst>
              <a:ext uri="{FF2B5EF4-FFF2-40B4-BE49-F238E27FC236}">
                <a16:creationId xmlns:a16="http://schemas.microsoft.com/office/drawing/2014/main" id="{BA3DF27C-6A3D-A344-985E-292E290A5FDF}"/>
              </a:ext>
            </a:extLst>
          </p:cNvPr>
          <p:cNvSpPr>
            <a:spLocks noGrp="1"/>
          </p:cNvSpPr>
          <p:nvPr>
            <p:ph type="body" sz="quarter" idx="17" hasCustomPrompt="1"/>
          </p:nvPr>
        </p:nvSpPr>
        <p:spPr>
          <a:xfrm>
            <a:off x="1767217" y="1713438"/>
            <a:ext cx="5772426" cy="320100"/>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17" name="Text Placeholder 5">
            <a:extLst>
              <a:ext uri="{FF2B5EF4-FFF2-40B4-BE49-F238E27FC236}">
                <a16:creationId xmlns:a16="http://schemas.microsoft.com/office/drawing/2014/main" id="{71F5C341-3C02-D449-B1B2-1D652F714573}"/>
              </a:ext>
            </a:extLst>
          </p:cNvPr>
          <p:cNvSpPr>
            <a:spLocks noGrp="1"/>
          </p:cNvSpPr>
          <p:nvPr>
            <p:ph type="body" sz="quarter" idx="18" hasCustomPrompt="1"/>
          </p:nvPr>
        </p:nvSpPr>
        <p:spPr>
          <a:xfrm>
            <a:off x="1767217" y="3663915"/>
            <a:ext cx="5772427" cy="972268"/>
          </a:xfrm>
          <a:prstGeom prst="rect">
            <a:avLst/>
          </a:prstGeom>
        </p:spPr>
        <p:txBody>
          <a:bodyPr lIns="0" tIns="0"/>
          <a:lstStyle>
            <a:lvl1pPr marL="0" indent="0" algn="l">
              <a:spcAft>
                <a:spcPts val="1200"/>
              </a:spcAft>
              <a:buFontTx/>
              <a:buNone/>
              <a:defRPr sz="13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19" name="Text Placeholder 5">
            <a:extLst>
              <a:ext uri="{FF2B5EF4-FFF2-40B4-BE49-F238E27FC236}">
                <a16:creationId xmlns:a16="http://schemas.microsoft.com/office/drawing/2014/main" id="{5D4C8193-4A24-E443-A101-BD004DE521AB}"/>
              </a:ext>
            </a:extLst>
          </p:cNvPr>
          <p:cNvSpPr>
            <a:spLocks noGrp="1"/>
          </p:cNvSpPr>
          <p:nvPr>
            <p:ph type="body" sz="quarter" idx="19" hasCustomPrompt="1"/>
          </p:nvPr>
        </p:nvSpPr>
        <p:spPr>
          <a:xfrm>
            <a:off x="1767216" y="3343814"/>
            <a:ext cx="5772427" cy="320100"/>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20" name="Text Placeholder 5">
            <a:extLst>
              <a:ext uri="{FF2B5EF4-FFF2-40B4-BE49-F238E27FC236}">
                <a16:creationId xmlns:a16="http://schemas.microsoft.com/office/drawing/2014/main" id="{CF5741F7-BBAE-8145-B1BE-3909A982E4D1}"/>
              </a:ext>
            </a:extLst>
          </p:cNvPr>
          <p:cNvSpPr>
            <a:spLocks noGrp="1"/>
          </p:cNvSpPr>
          <p:nvPr>
            <p:ph type="body" sz="quarter" idx="20" hasCustomPrompt="1"/>
          </p:nvPr>
        </p:nvSpPr>
        <p:spPr>
          <a:xfrm>
            <a:off x="1767217" y="5285338"/>
            <a:ext cx="5772426" cy="972268"/>
          </a:xfrm>
          <a:prstGeom prst="rect">
            <a:avLst/>
          </a:prstGeom>
        </p:spPr>
        <p:txBody>
          <a:bodyPr lIns="0" tIns="0"/>
          <a:lstStyle>
            <a:lvl1pPr marL="0" indent="0" algn="l">
              <a:spcAft>
                <a:spcPts val="1200"/>
              </a:spcAft>
              <a:buFontTx/>
              <a:buNone/>
              <a:defRPr sz="13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21" name="Text Placeholder 5">
            <a:extLst>
              <a:ext uri="{FF2B5EF4-FFF2-40B4-BE49-F238E27FC236}">
                <a16:creationId xmlns:a16="http://schemas.microsoft.com/office/drawing/2014/main" id="{98924B84-0D1B-A648-8605-B469C7AD2113}"/>
              </a:ext>
            </a:extLst>
          </p:cNvPr>
          <p:cNvSpPr>
            <a:spLocks noGrp="1"/>
          </p:cNvSpPr>
          <p:nvPr>
            <p:ph type="body" sz="quarter" idx="21" hasCustomPrompt="1"/>
          </p:nvPr>
        </p:nvSpPr>
        <p:spPr>
          <a:xfrm>
            <a:off x="1767217" y="4965237"/>
            <a:ext cx="5772426" cy="320100"/>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29" name="Text Placeholder 5">
            <a:extLst>
              <a:ext uri="{FF2B5EF4-FFF2-40B4-BE49-F238E27FC236}">
                <a16:creationId xmlns:a16="http://schemas.microsoft.com/office/drawing/2014/main" id="{E998C430-CEC6-CA43-8A6D-9C685E88790E}"/>
              </a:ext>
            </a:extLst>
          </p:cNvPr>
          <p:cNvSpPr>
            <a:spLocks noGrp="1"/>
          </p:cNvSpPr>
          <p:nvPr>
            <p:ph type="body" sz="quarter" idx="22" hasCustomPrompt="1"/>
          </p:nvPr>
        </p:nvSpPr>
        <p:spPr>
          <a:xfrm>
            <a:off x="9381675" y="1659567"/>
            <a:ext cx="2405771" cy="860105"/>
          </a:xfrm>
          <a:prstGeom prst="rect">
            <a:avLst/>
          </a:prstGeom>
        </p:spPr>
        <p:txBody>
          <a:bodyPr lIns="0" tIns="0"/>
          <a:lstStyle>
            <a:lvl1pPr marL="0" indent="0" algn="l">
              <a:spcAft>
                <a:spcPts val="1200"/>
              </a:spcAft>
              <a:buFontTx/>
              <a:buNone/>
              <a:defRPr sz="22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sidebar heading</a:t>
            </a:r>
          </a:p>
        </p:txBody>
      </p:sp>
      <p:sp>
        <p:nvSpPr>
          <p:cNvPr id="35" name="Content Placeholder 6">
            <a:extLst>
              <a:ext uri="{FF2B5EF4-FFF2-40B4-BE49-F238E27FC236}">
                <a16:creationId xmlns:a16="http://schemas.microsoft.com/office/drawing/2014/main" id="{8559883C-D6CF-6A43-82B5-C69CD44D6BA6}"/>
              </a:ext>
            </a:extLst>
          </p:cNvPr>
          <p:cNvSpPr>
            <a:spLocks noGrp="1"/>
          </p:cNvSpPr>
          <p:nvPr>
            <p:ph sz="quarter" idx="39" hasCustomPrompt="1"/>
          </p:nvPr>
        </p:nvSpPr>
        <p:spPr>
          <a:xfrm>
            <a:off x="498776" y="1708348"/>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36" name="Content Placeholder 6">
            <a:extLst>
              <a:ext uri="{FF2B5EF4-FFF2-40B4-BE49-F238E27FC236}">
                <a16:creationId xmlns:a16="http://schemas.microsoft.com/office/drawing/2014/main" id="{D287767F-3E89-CE46-9036-AEA3DFA5473E}"/>
              </a:ext>
            </a:extLst>
          </p:cNvPr>
          <p:cNvSpPr>
            <a:spLocks noGrp="1"/>
          </p:cNvSpPr>
          <p:nvPr>
            <p:ph sz="quarter" idx="40" hasCustomPrompt="1"/>
          </p:nvPr>
        </p:nvSpPr>
        <p:spPr>
          <a:xfrm>
            <a:off x="498776" y="3329330"/>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37" name="Content Placeholder 6">
            <a:extLst>
              <a:ext uri="{FF2B5EF4-FFF2-40B4-BE49-F238E27FC236}">
                <a16:creationId xmlns:a16="http://schemas.microsoft.com/office/drawing/2014/main" id="{2E5A7CA8-D42A-9940-905D-005FEED669BA}"/>
              </a:ext>
            </a:extLst>
          </p:cNvPr>
          <p:cNvSpPr>
            <a:spLocks noGrp="1"/>
          </p:cNvSpPr>
          <p:nvPr>
            <p:ph sz="quarter" idx="41" hasCustomPrompt="1"/>
          </p:nvPr>
        </p:nvSpPr>
        <p:spPr>
          <a:xfrm>
            <a:off x="498776" y="4958625"/>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26" name="Content Placeholder 2">
            <a:extLst>
              <a:ext uri="{FF2B5EF4-FFF2-40B4-BE49-F238E27FC236}">
                <a16:creationId xmlns:a16="http://schemas.microsoft.com/office/drawing/2014/main" id="{5C31A4B5-62BA-334B-86CB-B78091320657}"/>
              </a:ext>
            </a:extLst>
          </p:cNvPr>
          <p:cNvSpPr>
            <a:spLocks noGrp="1"/>
          </p:cNvSpPr>
          <p:nvPr>
            <p:ph sz="quarter" idx="24" hasCustomPrompt="1"/>
          </p:nvPr>
        </p:nvSpPr>
        <p:spPr>
          <a:xfrm>
            <a:off x="9381675" y="2632058"/>
            <a:ext cx="2608050" cy="3115592"/>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22" name="TextBox 21">
            <a:extLst>
              <a:ext uri="{FF2B5EF4-FFF2-40B4-BE49-F238E27FC236}">
                <a16:creationId xmlns:a16="http://schemas.microsoft.com/office/drawing/2014/main" id="{45BDBBFD-E57A-9E4A-9CF2-B51FA6F99D52}"/>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CA637733-4DEF-A747-82DA-00CBB4D83B0A}"/>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spTree>
    <p:extLst>
      <p:ext uri="{BB962C8B-B14F-4D97-AF65-F5344CB8AC3E}">
        <p14:creationId xmlns:p14="http://schemas.microsoft.com/office/powerpoint/2010/main" val="9779358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debar &amp; 6 bullets">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28DE57CC-7D71-D441-B77A-E793EDAC76C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1990D1C3-53B9-DD47-B37C-5F78C9196B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5" name="Text Placeholder 5">
            <a:extLst>
              <a:ext uri="{FF2B5EF4-FFF2-40B4-BE49-F238E27FC236}">
                <a16:creationId xmlns:a16="http://schemas.microsoft.com/office/drawing/2014/main" id="{BADC4CA1-7EF6-DF4D-9E49-D638B5151ADF}"/>
              </a:ext>
            </a:extLst>
          </p:cNvPr>
          <p:cNvSpPr>
            <a:spLocks noGrp="1"/>
          </p:cNvSpPr>
          <p:nvPr>
            <p:ph type="body" sz="quarter" idx="16" hasCustomPrompt="1"/>
          </p:nvPr>
        </p:nvSpPr>
        <p:spPr>
          <a:xfrm>
            <a:off x="5232735" y="1479665"/>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16" name="Text Placeholder 5">
            <a:extLst>
              <a:ext uri="{FF2B5EF4-FFF2-40B4-BE49-F238E27FC236}">
                <a16:creationId xmlns:a16="http://schemas.microsoft.com/office/drawing/2014/main" id="{BA3DF27C-6A3D-A344-985E-292E290A5FDF}"/>
              </a:ext>
            </a:extLst>
          </p:cNvPr>
          <p:cNvSpPr>
            <a:spLocks noGrp="1"/>
          </p:cNvSpPr>
          <p:nvPr>
            <p:ph type="body" sz="quarter" idx="17" hasCustomPrompt="1"/>
          </p:nvPr>
        </p:nvSpPr>
        <p:spPr>
          <a:xfrm>
            <a:off x="5232736" y="1232628"/>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pic>
        <p:nvPicPr>
          <p:cNvPr id="4" name="Picture 3">
            <a:extLst>
              <a:ext uri="{FF2B5EF4-FFF2-40B4-BE49-F238E27FC236}">
                <a16:creationId xmlns:a16="http://schemas.microsoft.com/office/drawing/2014/main" id="{57055A53-E8E3-AC48-9C2B-1C4ED995CD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09019" y="0"/>
            <a:ext cx="889000" cy="6858000"/>
          </a:xfrm>
          <a:prstGeom prst="rect">
            <a:avLst/>
          </a:prstGeom>
        </p:spPr>
      </p:pic>
      <p:sp>
        <p:nvSpPr>
          <p:cNvPr id="34" name="Text Placeholder 5">
            <a:extLst>
              <a:ext uri="{FF2B5EF4-FFF2-40B4-BE49-F238E27FC236}">
                <a16:creationId xmlns:a16="http://schemas.microsoft.com/office/drawing/2014/main" id="{04705E2B-1A54-0A4C-B600-889AB87FE24C}"/>
              </a:ext>
            </a:extLst>
          </p:cNvPr>
          <p:cNvSpPr>
            <a:spLocks noGrp="1"/>
          </p:cNvSpPr>
          <p:nvPr>
            <p:ph type="body" sz="quarter" idx="23" hasCustomPrompt="1"/>
          </p:nvPr>
        </p:nvSpPr>
        <p:spPr>
          <a:xfrm>
            <a:off x="5232735" y="3100050"/>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35" name="Text Placeholder 5">
            <a:extLst>
              <a:ext uri="{FF2B5EF4-FFF2-40B4-BE49-F238E27FC236}">
                <a16:creationId xmlns:a16="http://schemas.microsoft.com/office/drawing/2014/main" id="{D0D8421A-2D46-EA45-890F-481BC915B8F5}"/>
              </a:ext>
            </a:extLst>
          </p:cNvPr>
          <p:cNvSpPr>
            <a:spLocks noGrp="1"/>
          </p:cNvSpPr>
          <p:nvPr>
            <p:ph type="body" sz="quarter" idx="24" hasCustomPrompt="1"/>
          </p:nvPr>
        </p:nvSpPr>
        <p:spPr>
          <a:xfrm>
            <a:off x="5232736" y="2853013"/>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37" name="Text Placeholder 5">
            <a:extLst>
              <a:ext uri="{FF2B5EF4-FFF2-40B4-BE49-F238E27FC236}">
                <a16:creationId xmlns:a16="http://schemas.microsoft.com/office/drawing/2014/main" id="{4424A991-01EE-DB4B-A021-ABE0D835C080}"/>
              </a:ext>
            </a:extLst>
          </p:cNvPr>
          <p:cNvSpPr>
            <a:spLocks noGrp="1"/>
          </p:cNvSpPr>
          <p:nvPr>
            <p:ph type="body" sz="quarter" idx="25" hasCustomPrompt="1"/>
          </p:nvPr>
        </p:nvSpPr>
        <p:spPr>
          <a:xfrm>
            <a:off x="5232735" y="4827883"/>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38" name="Text Placeholder 5">
            <a:extLst>
              <a:ext uri="{FF2B5EF4-FFF2-40B4-BE49-F238E27FC236}">
                <a16:creationId xmlns:a16="http://schemas.microsoft.com/office/drawing/2014/main" id="{C75FEAE0-A467-3F48-BD44-63868DB98535}"/>
              </a:ext>
            </a:extLst>
          </p:cNvPr>
          <p:cNvSpPr>
            <a:spLocks noGrp="1"/>
          </p:cNvSpPr>
          <p:nvPr>
            <p:ph type="body" sz="quarter" idx="26" hasCustomPrompt="1"/>
          </p:nvPr>
        </p:nvSpPr>
        <p:spPr>
          <a:xfrm>
            <a:off x="5232736" y="4580846"/>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40" name="Text Placeholder 5">
            <a:extLst>
              <a:ext uri="{FF2B5EF4-FFF2-40B4-BE49-F238E27FC236}">
                <a16:creationId xmlns:a16="http://schemas.microsoft.com/office/drawing/2014/main" id="{555F1862-5C38-374B-8120-4D85349526F0}"/>
              </a:ext>
            </a:extLst>
          </p:cNvPr>
          <p:cNvSpPr>
            <a:spLocks noGrp="1"/>
          </p:cNvSpPr>
          <p:nvPr>
            <p:ph type="body" sz="quarter" idx="27" hasCustomPrompt="1"/>
          </p:nvPr>
        </p:nvSpPr>
        <p:spPr>
          <a:xfrm>
            <a:off x="9170300" y="1479665"/>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1" name="Text Placeholder 5">
            <a:extLst>
              <a:ext uri="{FF2B5EF4-FFF2-40B4-BE49-F238E27FC236}">
                <a16:creationId xmlns:a16="http://schemas.microsoft.com/office/drawing/2014/main" id="{7D77027E-DBF7-E841-B59A-8BE682485C38}"/>
              </a:ext>
            </a:extLst>
          </p:cNvPr>
          <p:cNvSpPr>
            <a:spLocks noGrp="1"/>
          </p:cNvSpPr>
          <p:nvPr>
            <p:ph type="body" sz="quarter" idx="28" hasCustomPrompt="1"/>
          </p:nvPr>
        </p:nvSpPr>
        <p:spPr>
          <a:xfrm>
            <a:off x="9170301" y="1232628"/>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43" name="Text Placeholder 5">
            <a:extLst>
              <a:ext uri="{FF2B5EF4-FFF2-40B4-BE49-F238E27FC236}">
                <a16:creationId xmlns:a16="http://schemas.microsoft.com/office/drawing/2014/main" id="{4E909DB7-911D-B746-A4D3-A07E3617B3E2}"/>
              </a:ext>
            </a:extLst>
          </p:cNvPr>
          <p:cNvSpPr>
            <a:spLocks noGrp="1"/>
          </p:cNvSpPr>
          <p:nvPr>
            <p:ph type="body" sz="quarter" idx="29" hasCustomPrompt="1"/>
          </p:nvPr>
        </p:nvSpPr>
        <p:spPr>
          <a:xfrm>
            <a:off x="9170300" y="3100050"/>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4" name="Text Placeholder 5">
            <a:extLst>
              <a:ext uri="{FF2B5EF4-FFF2-40B4-BE49-F238E27FC236}">
                <a16:creationId xmlns:a16="http://schemas.microsoft.com/office/drawing/2014/main" id="{610D5FE6-5F78-544C-BF3C-8ABC1E2B59C4}"/>
              </a:ext>
            </a:extLst>
          </p:cNvPr>
          <p:cNvSpPr>
            <a:spLocks noGrp="1"/>
          </p:cNvSpPr>
          <p:nvPr>
            <p:ph type="body" sz="quarter" idx="30" hasCustomPrompt="1"/>
          </p:nvPr>
        </p:nvSpPr>
        <p:spPr>
          <a:xfrm>
            <a:off x="9170301" y="2853013"/>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46" name="Text Placeholder 5">
            <a:extLst>
              <a:ext uri="{FF2B5EF4-FFF2-40B4-BE49-F238E27FC236}">
                <a16:creationId xmlns:a16="http://schemas.microsoft.com/office/drawing/2014/main" id="{C4A6206B-718E-714C-9681-2322CC41B5E9}"/>
              </a:ext>
            </a:extLst>
          </p:cNvPr>
          <p:cNvSpPr>
            <a:spLocks noGrp="1"/>
          </p:cNvSpPr>
          <p:nvPr>
            <p:ph type="body" sz="quarter" idx="31" hasCustomPrompt="1"/>
          </p:nvPr>
        </p:nvSpPr>
        <p:spPr>
          <a:xfrm>
            <a:off x="9170300" y="4827883"/>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7" name="Text Placeholder 5">
            <a:extLst>
              <a:ext uri="{FF2B5EF4-FFF2-40B4-BE49-F238E27FC236}">
                <a16:creationId xmlns:a16="http://schemas.microsoft.com/office/drawing/2014/main" id="{4944C779-C7C1-8642-98EA-EAFDA273B50C}"/>
              </a:ext>
            </a:extLst>
          </p:cNvPr>
          <p:cNvSpPr>
            <a:spLocks noGrp="1"/>
          </p:cNvSpPr>
          <p:nvPr>
            <p:ph type="body" sz="quarter" idx="32" hasCustomPrompt="1"/>
          </p:nvPr>
        </p:nvSpPr>
        <p:spPr>
          <a:xfrm>
            <a:off x="9170301" y="4580846"/>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62" name="Content Placeholder 6">
            <a:extLst>
              <a:ext uri="{FF2B5EF4-FFF2-40B4-BE49-F238E27FC236}">
                <a16:creationId xmlns:a16="http://schemas.microsoft.com/office/drawing/2014/main" id="{7588C624-E50E-CA42-8A5B-B08AFC62001D}"/>
              </a:ext>
            </a:extLst>
          </p:cNvPr>
          <p:cNvSpPr>
            <a:spLocks noGrp="1"/>
          </p:cNvSpPr>
          <p:nvPr>
            <p:ph sz="quarter" idx="40" hasCustomPrompt="1"/>
          </p:nvPr>
        </p:nvSpPr>
        <p:spPr>
          <a:xfrm>
            <a:off x="4272706" y="2845304"/>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63" name="Content Placeholder 6">
            <a:extLst>
              <a:ext uri="{FF2B5EF4-FFF2-40B4-BE49-F238E27FC236}">
                <a16:creationId xmlns:a16="http://schemas.microsoft.com/office/drawing/2014/main" id="{49E89B14-C408-2C42-8B48-F9A2F7846CF5}"/>
              </a:ext>
            </a:extLst>
          </p:cNvPr>
          <p:cNvSpPr>
            <a:spLocks noGrp="1"/>
          </p:cNvSpPr>
          <p:nvPr>
            <p:ph sz="quarter" idx="41" hasCustomPrompt="1"/>
          </p:nvPr>
        </p:nvSpPr>
        <p:spPr>
          <a:xfrm>
            <a:off x="4272706" y="4582664"/>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64" name="Content Placeholder 6">
            <a:extLst>
              <a:ext uri="{FF2B5EF4-FFF2-40B4-BE49-F238E27FC236}">
                <a16:creationId xmlns:a16="http://schemas.microsoft.com/office/drawing/2014/main" id="{9C4FB32D-220B-4B49-8FB2-03541DCC1A9C}"/>
              </a:ext>
            </a:extLst>
          </p:cNvPr>
          <p:cNvSpPr>
            <a:spLocks noGrp="1"/>
          </p:cNvSpPr>
          <p:nvPr>
            <p:ph sz="quarter" idx="39" hasCustomPrompt="1"/>
          </p:nvPr>
        </p:nvSpPr>
        <p:spPr>
          <a:xfrm>
            <a:off x="4272706" y="1234980"/>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65" name="Content Placeholder 6">
            <a:extLst>
              <a:ext uri="{FF2B5EF4-FFF2-40B4-BE49-F238E27FC236}">
                <a16:creationId xmlns:a16="http://schemas.microsoft.com/office/drawing/2014/main" id="{73B5250F-1DB9-944E-8C41-604B09B0621A}"/>
              </a:ext>
            </a:extLst>
          </p:cNvPr>
          <p:cNvSpPr>
            <a:spLocks noGrp="1"/>
          </p:cNvSpPr>
          <p:nvPr>
            <p:ph sz="quarter" idx="42" hasCustomPrompt="1"/>
          </p:nvPr>
        </p:nvSpPr>
        <p:spPr>
          <a:xfrm>
            <a:off x="8221252" y="2845304"/>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66" name="Content Placeholder 6">
            <a:extLst>
              <a:ext uri="{FF2B5EF4-FFF2-40B4-BE49-F238E27FC236}">
                <a16:creationId xmlns:a16="http://schemas.microsoft.com/office/drawing/2014/main" id="{304C8AA1-B780-1647-9B14-44FA1A8D3A70}"/>
              </a:ext>
            </a:extLst>
          </p:cNvPr>
          <p:cNvSpPr>
            <a:spLocks noGrp="1"/>
          </p:cNvSpPr>
          <p:nvPr>
            <p:ph sz="quarter" idx="43" hasCustomPrompt="1"/>
          </p:nvPr>
        </p:nvSpPr>
        <p:spPr>
          <a:xfrm>
            <a:off x="8221252" y="4582664"/>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67" name="Content Placeholder 6">
            <a:extLst>
              <a:ext uri="{FF2B5EF4-FFF2-40B4-BE49-F238E27FC236}">
                <a16:creationId xmlns:a16="http://schemas.microsoft.com/office/drawing/2014/main" id="{9E686DFF-551E-C24C-9C4A-7D3EED79952B}"/>
              </a:ext>
            </a:extLst>
          </p:cNvPr>
          <p:cNvSpPr>
            <a:spLocks noGrp="1"/>
          </p:cNvSpPr>
          <p:nvPr>
            <p:ph sz="quarter" idx="44" hasCustomPrompt="1"/>
          </p:nvPr>
        </p:nvSpPr>
        <p:spPr>
          <a:xfrm>
            <a:off x="8221252" y="1234980"/>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26" name="Title 1">
            <a:extLst>
              <a:ext uri="{FF2B5EF4-FFF2-40B4-BE49-F238E27FC236}">
                <a16:creationId xmlns:a16="http://schemas.microsoft.com/office/drawing/2014/main" id="{A2C30896-0B5C-E54E-8031-E383F876A275}"/>
              </a:ext>
            </a:extLst>
          </p:cNvPr>
          <p:cNvSpPr>
            <a:spLocks noGrp="1"/>
          </p:cNvSpPr>
          <p:nvPr>
            <p:ph type="title" hasCustomPrompt="1"/>
          </p:nvPr>
        </p:nvSpPr>
        <p:spPr>
          <a:xfrm>
            <a:off x="511996" y="468743"/>
            <a:ext cx="2672268" cy="1010922"/>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7" name="Straight Connector 26">
            <a:extLst>
              <a:ext uri="{FF2B5EF4-FFF2-40B4-BE49-F238E27FC236}">
                <a16:creationId xmlns:a16="http://schemas.microsoft.com/office/drawing/2014/main" id="{0799EB96-3FC7-1B48-BF46-CB43CC3631D1}"/>
              </a:ext>
            </a:extLst>
          </p:cNvPr>
          <p:cNvCxnSpPr>
            <a:cxnSpLocks/>
          </p:cNvCxnSpPr>
          <p:nvPr userDrawn="1"/>
        </p:nvCxnSpPr>
        <p:spPr>
          <a:xfrm>
            <a:off x="520308" y="1525935"/>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7751FF-2612-C146-AF81-27EFBC7D2E1B}"/>
              </a:ext>
            </a:extLst>
          </p:cNvPr>
          <p:cNvSpPr>
            <a:spLocks noGrp="1"/>
          </p:cNvSpPr>
          <p:nvPr>
            <p:ph sz="quarter" idx="45" hasCustomPrompt="1"/>
          </p:nvPr>
        </p:nvSpPr>
        <p:spPr>
          <a:xfrm>
            <a:off x="520308" y="2853013"/>
            <a:ext cx="2890946" cy="3115592"/>
          </a:xfrm>
        </p:spPr>
        <p:txBody>
          <a:bodyPr lIns="0">
            <a:noAutofit/>
          </a:bodyPr>
          <a:lstStyle>
            <a:lvl1pPr>
              <a:defRPr sz="1800"/>
            </a:lvl1pPr>
            <a:lvl2pPr>
              <a:defRPr sz="1800"/>
            </a:lvl2pPr>
            <a:lvl3pPr>
              <a:defRPr sz="1800"/>
            </a:lvl3pPr>
            <a:lvl4pPr>
              <a:defRPr sz="1800"/>
            </a:lvl4pPr>
            <a:lvl5pPr>
              <a:defRPr sz="1800"/>
            </a:lvl5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28" name="TextBox 27">
            <a:extLst>
              <a:ext uri="{FF2B5EF4-FFF2-40B4-BE49-F238E27FC236}">
                <a16:creationId xmlns:a16="http://schemas.microsoft.com/office/drawing/2014/main" id="{81EAB132-E92A-A740-A2BB-84E016606E26}"/>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9" name="Rectangle 28">
            <a:extLst>
              <a:ext uri="{FF2B5EF4-FFF2-40B4-BE49-F238E27FC236}">
                <a16:creationId xmlns:a16="http://schemas.microsoft.com/office/drawing/2014/main" id="{58F69EDE-0C07-3B4E-B560-A325DCA3453B}"/>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pic>
        <p:nvPicPr>
          <p:cNvPr id="12" name="Picture 11">
            <a:extLst>
              <a:ext uri="{FF2B5EF4-FFF2-40B4-BE49-F238E27FC236}">
                <a16:creationId xmlns:a16="http://schemas.microsoft.com/office/drawing/2014/main" id="{7B943269-8C9E-B540-A731-8D3E8187F30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Tree>
    <p:extLst>
      <p:ext uri="{BB962C8B-B14F-4D97-AF65-F5344CB8AC3E}">
        <p14:creationId xmlns:p14="http://schemas.microsoft.com/office/powerpoint/2010/main" val="1526523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low Chart Slide">
    <p:bg>
      <p:bgPr>
        <a:gradFill>
          <a:gsLst>
            <a:gs pos="0">
              <a:schemeClr val="bg1">
                <a:lumMod val="100000"/>
              </a:schemeClr>
            </a:gs>
            <a:gs pos="68000">
              <a:srgbClr val="CBCBCB"/>
            </a:gs>
          </a:gsLst>
          <a:lin ang="5400000" scaled="1"/>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7DE0ABC-20D6-4B4B-9790-1B8F65DE1B7D}"/>
              </a:ext>
            </a:extLst>
          </p:cNvPr>
          <p:cNvSpPr/>
          <p:nvPr userDrawn="1"/>
        </p:nvSpPr>
        <p:spPr>
          <a:xfrm>
            <a:off x="0" y="0"/>
            <a:ext cx="112190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C802898-66DA-AB4B-A469-C31ADF4D8A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1907" y="0"/>
            <a:ext cx="10236200" cy="6858000"/>
          </a:xfrm>
          <a:prstGeom prst="rect">
            <a:avLst/>
          </a:prstGeom>
        </p:spPr>
      </p:pic>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8607067"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pic>
        <p:nvPicPr>
          <p:cNvPr id="18" name="Picture 17">
            <a:extLst>
              <a:ext uri="{FF2B5EF4-FFF2-40B4-BE49-F238E27FC236}">
                <a16:creationId xmlns:a16="http://schemas.microsoft.com/office/drawing/2014/main" id="{AB612CD6-8AF3-CA41-8792-D74E8A3045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2" name="Text Placeholder 10">
            <a:extLst>
              <a:ext uri="{FF2B5EF4-FFF2-40B4-BE49-F238E27FC236}">
                <a16:creationId xmlns:a16="http://schemas.microsoft.com/office/drawing/2014/main" id="{9B6D5062-03F7-E34F-BFF5-6AEE0E267214}"/>
              </a:ext>
            </a:extLst>
          </p:cNvPr>
          <p:cNvSpPr>
            <a:spLocks noGrp="1"/>
          </p:cNvSpPr>
          <p:nvPr>
            <p:ph type="body" sz="quarter" idx="13" hasCustomPrompt="1"/>
          </p:nvPr>
        </p:nvSpPr>
        <p:spPr>
          <a:xfrm>
            <a:off x="3696333" y="1764197"/>
            <a:ext cx="4800000" cy="720000"/>
          </a:xfrm>
          <a:prstGeom prst="roundRect">
            <a:avLst/>
          </a:prstGeom>
          <a:gradFill>
            <a:gsLst>
              <a:gs pos="54000">
                <a:srgbClr val="FF7900"/>
              </a:gs>
              <a:gs pos="100000">
                <a:srgbClr val="CD3700"/>
              </a:gs>
            </a:gsLst>
            <a:lin ang="6600000" scaled="0"/>
          </a:gradFill>
        </p:spPr>
        <p:txBody>
          <a:bodyPr anchor="ctr">
            <a:normAutofit/>
          </a:bodyPr>
          <a:lstStyle>
            <a:lvl1pPr marL="0" indent="0" algn="ctr">
              <a:buNone/>
              <a:defRPr sz="2400" baseline="0">
                <a:solidFill>
                  <a:schemeClr val="bg1"/>
                </a:solidFill>
              </a:defRPr>
            </a:lvl1pPr>
            <a:lvl2pPr>
              <a:defRPr sz="3200">
                <a:solidFill>
                  <a:schemeClr val="tx2"/>
                </a:solidFill>
              </a:defRPr>
            </a:lvl2pPr>
            <a:lvl3pPr>
              <a:defRPr sz="3200">
                <a:solidFill>
                  <a:schemeClr val="tx2"/>
                </a:solidFill>
              </a:defRPr>
            </a:lvl3pPr>
            <a:lvl4pPr>
              <a:defRPr sz="3200">
                <a:solidFill>
                  <a:schemeClr val="tx2"/>
                </a:solidFill>
              </a:defRPr>
            </a:lvl4pPr>
            <a:lvl5pPr>
              <a:defRPr sz="3200">
                <a:solidFill>
                  <a:schemeClr val="tx2"/>
                </a:solidFill>
              </a:defRPr>
            </a:lvl5pPr>
          </a:lstStyle>
          <a:p>
            <a:pPr lvl="0"/>
            <a:r>
              <a:rPr lang="en-GB"/>
              <a:t>Click to edit copy</a:t>
            </a:r>
          </a:p>
        </p:txBody>
      </p:sp>
      <p:sp>
        <p:nvSpPr>
          <p:cNvPr id="16" name="Isosceles Triangle 13">
            <a:extLst>
              <a:ext uri="{FF2B5EF4-FFF2-40B4-BE49-F238E27FC236}">
                <a16:creationId xmlns:a16="http://schemas.microsoft.com/office/drawing/2014/main" id="{AD3EC86B-1F7D-3C46-B3C9-9DC9A70552FD}"/>
              </a:ext>
            </a:extLst>
          </p:cNvPr>
          <p:cNvSpPr/>
          <p:nvPr userDrawn="1"/>
        </p:nvSpPr>
        <p:spPr>
          <a:xfrm flipV="1">
            <a:off x="5842759" y="2713179"/>
            <a:ext cx="480000" cy="270000"/>
          </a:xfrm>
          <a:prstGeom prst="triangle">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Isosceles Triangle 14">
            <a:extLst>
              <a:ext uri="{FF2B5EF4-FFF2-40B4-BE49-F238E27FC236}">
                <a16:creationId xmlns:a16="http://schemas.microsoft.com/office/drawing/2014/main" id="{891F07C1-97E1-6C4C-90D7-4B2826B7ADC3}"/>
              </a:ext>
            </a:extLst>
          </p:cNvPr>
          <p:cNvSpPr/>
          <p:nvPr userDrawn="1"/>
        </p:nvSpPr>
        <p:spPr>
          <a:xfrm flipV="1">
            <a:off x="5856540" y="4172044"/>
            <a:ext cx="480000" cy="270000"/>
          </a:xfrm>
          <a:prstGeom prst="triangle">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9" name="Text Placeholder 10">
            <a:extLst>
              <a:ext uri="{FF2B5EF4-FFF2-40B4-BE49-F238E27FC236}">
                <a16:creationId xmlns:a16="http://schemas.microsoft.com/office/drawing/2014/main" id="{41966ADB-FA21-9543-9552-A9D68C79AA2F}"/>
              </a:ext>
            </a:extLst>
          </p:cNvPr>
          <p:cNvSpPr>
            <a:spLocks noGrp="1"/>
          </p:cNvSpPr>
          <p:nvPr>
            <p:ph type="body" sz="quarter" idx="16" hasCustomPrompt="1"/>
          </p:nvPr>
        </p:nvSpPr>
        <p:spPr>
          <a:xfrm>
            <a:off x="3696333" y="3227237"/>
            <a:ext cx="4800000" cy="720000"/>
          </a:xfrm>
          <a:prstGeom prst="roundRect">
            <a:avLst/>
          </a:prstGeom>
          <a:gradFill>
            <a:gsLst>
              <a:gs pos="54000">
                <a:srgbClr val="FF7900"/>
              </a:gs>
              <a:gs pos="100000">
                <a:srgbClr val="CD3700"/>
              </a:gs>
            </a:gsLst>
            <a:lin ang="6600000" scaled="0"/>
          </a:gradFill>
        </p:spPr>
        <p:txBody>
          <a:bodyPr anchor="ctr">
            <a:normAutofit/>
          </a:bodyPr>
          <a:lstStyle>
            <a:lvl1pPr marL="0" indent="0" algn="ctr">
              <a:buNone/>
              <a:defRPr sz="2400" baseline="0">
                <a:solidFill>
                  <a:schemeClr val="bg1"/>
                </a:solidFill>
              </a:defRPr>
            </a:lvl1pPr>
            <a:lvl2pPr>
              <a:defRPr sz="3200">
                <a:solidFill>
                  <a:schemeClr val="tx2"/>
                </a:solidFill>
              </a:defRPr>
            </a:lvl2pPr>
            <a:lvl3pPr>
              <a:defRPr sz="3200">
                <a:solidFill>
                  <a:schemeClr val="tx2"/>
                </a:solidFill>
              </a:defRPr>
            </a:lvl3pPr>
            <a:lvl4pPr>
              <a:defRPr sz="3200">
                <a:solidFill>
                  <a:schemeClr val="tx2"/>
                </a:solidFill>
              </a:defRPr>
            </a:lvl4pPr>
            <a:lvl5pPr>
              <a:defRPr sz="3200">
                <a:solidFill>
                  <a:schemeClr val="tx2"/>
                </a:solidFill>
              </a:defRPr>
            </a:lvl5pPr>
          </a:lstStyle>
          <a:p>
            <a:pPr lvl="0"/>
            <a:r>
              <a:rPr lang="en-GB"/>
              <a:t>Click to edit copy</a:t>
            </a:r>
          </a:p>
        </p:txBody>
      </p:sp>
      <p:sp>
        <p:nvSpPr>
          <p:cNvPr id="31" name="Text Placeholder 10">
            <a:extLst>
              <a:ext uri="{FF2B5EF4-FFF2-40B4-BE49-F238E27FC236}">
                <a16:creationId xmlns:a16="http://schemas.microsoft.com/office/drawing/2014/main" id="{D128B675-930C-5A45-AA5B-8C82E779AF0A}"/>
              </a:ext>
            </a:extLst>
          </p:cNvPr>
          <p:cNvSpPr>
            <a:spLocks noGrp="1"/>
          </p:cNvSpPr>
          <p:nvPr>
            <p:ph type="body" sz="quarter" idx="17" hasCustomPrompt="1"/>
          </p:nvPr>
        </p:nvSpPr>
        <p:spPr>
          <a:xfrm>
            <a:off x="3696333" y="4668761"/>
            <a:ext cx="4800000" cy="720000"/>
          </a:xfrm>
          <a:prstGeom prst="roundRect">
            <a:avLst/>
          </a:prstGeom>
          <a:gradFill>
            <a:gsLst>
              <a:gs pos="54000">
                <a:srgbClr val="FF7900"/>
              </a:gs>
              <a:gs pos="100000">
                <a:srgbClr val="CD3700"/>
              </a:gs>
            </a:gsLst>
            <a:lin ang="6600000" scaled="0"/>
          </a:gradFill>
        </p:spPr>
        <p:txBody>
          <a:bodyPr anchor="ctr">
            <a:normAutofit/>
          </a:bodyPr>
          <a:lstStyle>
            <a:lvl1pPr marL="0" indent="0" algn="ctr">
              <a:buNone/>
              <a:defRPr sz="2400" baseline="0">
                <a:solidFill>
                  <a:schemeClr val="bg1"/>
                </a:solidFill>
              </a:defRPr>
            </a:lvl1pPr>
            <a:lvl2pPr>
              <a:defRPr sz="3200">
                <a:solidFill>
                  <a:schemeClr val="tx2"/>
                </a:solidFill>
              </a:defRPr>
            </a:lvl2pPr>
            <a:lvl3pPr>
              <a:defRPr sz="3200">
                <a:solidFill>
                  <a:schemeClr val="tx2"/>
                </a:solidFill>
              </a:defRPr>
            </a:lvl3pPr>
            <a:lvl4pPr>
              <a:defRPr sz="3200">
                <a:solidFill>
                  <a:schemeClr val="tx2"/>
                </a:solidFill>
              </a:defRPr>
            </a:lvl4pPr>
            <a:lvl5pPr>
              <a:defRPr sz="3200">
                <a:solidFill>
                  <a:schemeClr val="tx2"/>
                </a:solidFill>
              </a:defRPr>
            </a:lvl5pPr>
          </a:lstStyle>
          <a:p>
            <a:pPr lvl="0"/>
            <a:r>
              <a:rPr lang="en-GB"/>
              <a:t>Click to edit copy</a:t>
            </a:r>
          </a:p>
        </p:txBody>
      </p:sp>
    </p:spTree>
    <p:extLst>
      <p:ext uri="{BB962C8B-B14F-4D97-AF65-F5344CB8AC3E}">
        <p14:creationId xmlns:p14="http://schemas.microsoft.com/office/powerpoint/2010/main" val="407526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 D Ic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408B96-B589-6944-8F4C-860ECF0CC2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172"/>
            <a:ext cx="6857998" cy="6851653"/>
          </a:xfrm>
          <a:prstGeom prst="rect">
            <a:avLst/>
          </a:prstGeom>
        </p:spPr>
      </p:pic>
      <p:pic>
        <p:nvPicPr>
          <p:cNvPr id="15" name="Picture 14">
            <a:extLst>
              <a:ext uri="{FF2B5EF4-FFF2-40B4-BE49-F238E27FC236}">
                <a16:creationId xmlns:a16="http://schemas.microsoft.com/office/drawing/2014/main" id="{3EF7BBD1-8F76-9747-AFE2-E91207F229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44069" y="5823973"/>
            <a:ext cx="1271052" cy="864316"/>
          </a:xfrm>
          <a:prstGeom prst="rect">
            <a:avLst/>
          </a:prstGeom>
        </p:spPr>
      </p:pic>
      <p:sp>
        <p:nvSpPr>
          <p:cNvPr id="9" name="Title 1">
            <a:extLst>
              <a:ext uri="{FF2B5EF4-FFF2-40B4-BE49-F238E27FC236}">
                <a16:creationId xmlns:a16="http://schemas.microsoft.com/office/drawing/2014/main" id="{274C342A-C60B-684C-A460-03F5DD74DC54}"/>
              </a:ext>
            </a:extLst>
          </p:cNvPr>
          <p:cNvSpPr>
            <a:spLocks noGrp="1"/>
          </p:cNvSpPr>
          <p:nvPr>
            <p:ph type="ctrTitle" hasCustomPrompt="1"/>
          </p:nvPr>
        </p:nvSpPr>
        <p:spPr>
          <a:xfrm>
            <a:off x="7360070" y="2915392"/>
            <a:ext cx="4314139" cy="669605"/>
          </a:xfrm>
          <a:prstGeom prst="rect">
            <a:avLst/>
          </a:prstGeom>
        </p:spPr>
        <p:txBody>
          <a:bodyPr lIns="0"/>
          <a:lstStyle>
            <a:lvl1pPr algn="l">
              <a:defRPr sz="3500" b="0">
                <a:solidFill>
                  <a:srgbClr val="4D4D4D"/>
                </a:solidFill>
              </a:defRPr>
            </a:lvl1pPr>
          </a:lstStyle>
          <a:p>
            <a:r>
              <a:rPr lang="en-US"/>
              <a:t>Click to edit Title</a:t>
            </a:r>
            <a:endParaRPr lang="en-GB"/>
          </a:p>
        </p:txBody>
      </p:sp>
      <p:sp>
        <p:nvSpPr>
          <p:cNvPr id="11" name="Subtitle 2">
            <a:extLst>
              <a:ext uri="{FF2B5EF4-FFF2-40B4-BE49-F238E27FC236}">
                <a16:creationId xmlns:a16="http://schemas.microsoft.com/office/drawing/2014/main" id="{03ED4890-F33A-7B49-BBE9-55DC34FD37D9}"/>
              </a:ext>
            </a:extLst>
          </p:cNvPr>
          <p:cNvSpPr>
            <a:spLocks noGrp="1"/>
          </p:cNvSpPr>
          <p:nvPr>
            <p:ph type="subTitle" idx="1" hasCustomPrompt="1"/>
          </p:nvPr>
        </p:nvSpPr>
        <p:spPr>
          <a:xfrm>
            <a:off x="7360070" y="3601085"/>
            <a:ext cx="4314138" cy="987539"/>
          </a:xfrm>
          <a:prstGeom prst="rect">
            <a:avLst/>
          </a:prstGeom>
        </p:spPr>
        <p:txBody>
          <a:bodyPr lIns="0">
            <a:normAutofit/>
          </a:bodyPr>
          <a:lstStyle>
            <a:lvl1pPr marL="0" indent="0" algn="l">
              <a:spcBef>
                <a:spcPts val="0"/>
              </a:spcBef>
              <a:buNone/>
              <a:defRPr sz="2400">
                <a:solidFill>
                  <a:srgbClr val="FF79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 title</a:t>
            </a:r>
            <a:endParaRPr lang="en-GB"/>
          </a:p>
        </p:txBody>
      </p:sp>
      <p:sp>
        <p:nvSpPr>
          <p:cNvPr id="12" name="Text Placeholder 4">
            <a:extLst>
              <a:ext uri="{FF2B5EF4-FFF2-40B4-BE49-F238E27FC236}">
                <a16:creationId xmlns:a16="http://schemas.microsoft.com/office/drawing/2014/main" id="{5AAD0334-AFCA-F14C-A426-2BB1A9D4656C}"/>
              </a:ext>
            </a:extLst>
          </p:cNvPr>
          <p:cNvSpPr>
            <a:spLocks noGrp="1"/>
          </p:cNvSpPr>
          <p:nvPr>
            <p:ph type="body" sz="quarter" idx="10" hasCustomPrompt="1"/>
          </p:nvPr>
        </p:nvSpPr>
        <p:spPr>
          <a:xfrm>
            <a:off x="7360070" y="4711308"/>
            <a:ext cx="1313029" cy="360000"/>
          </a:xfrm>
          <a:prstGeom prst="rect">
            <a:avLst/>
          </a:prstGeom>
        </p:spPr>
        <p:txBody>
          <a:bodyPr lIns="0"/>
          <a:lstStyle>
            <a:lvl1pPr marL="0" indent="0">
              <a:buNone/>
              <a:defRPr sz="1600">
                <a:solidFill>
                  <a:srgbClr val="A3A3A3"/>
                </a:solidFill>
              </a:defRPr>
            </a:lvl1pPr>
            <a:lvl2pPr marL="609585" indent="0">
              <a:buNone/>
              <a:defRPr>
                <a:solidFill>
                  <a:schemeClr val="bg2"/>
                </a:solidFill>
              </a:defRPr>
            </a:lvl2pPr>
            <a:lvl3pPr marL="1219170" indent="0">
              <a:buNone/>
              <a:defRPr>
                <a:solidFill>
                  <a:schemeClr val="bg2"/>
                </a:solidFill>
              </a:defRPr>
            </a:lvl3pPr>
            <a:lvl4pPr marL="1828754" indent="0">
              <a:buNone/>
              <a:defRPr>
                <a:solidFill>
                  <a:schemeClr val="bg2"/>
                </a:solidFill>
              </a:defRPr>
            </a:lvl4pPr>
            <a:lvl5pPr marL="2438339" indent="0">
              <a:buNone/>
              <a:defRPr>
                <a:solidFill>
                  <a:schemeClr val="bg2"/>
                </a:solidFill>
              </a:defRPr>
            </a:lvl5pPr>
          </a:lstStyle>
          <a:p>
            <a:pPr lvl="0"/>
            <a:r>
              <a:rPr lang="en-US"/>
              <a:t>Date here</a:t>
            </a:r>
            <a:endParaRPr lang="en-GB"/>
          </a:p>
        </p:txBody>
      </p:sp>
      <p:sp>
        <p:nvSpPr>
          <p:cNvPr id="13" name="Text Placeholder 6">
            <a:extLst>
              <a:ext uri="{FF2B5EF4-FFF2-40B4-BE49-F238E27FC236}">
                <a16:creationId xmlns:a16="http://schemas.microsoft.com/office/drawing/2014/main" id="{B83AE1EC-E8F5-CD46-A096-E51CCA970A6C}"/>
              </a:ext>
            </a:extLst>
          </p:cNvPr>
          <p:cNvSpPr>
            <a:spLocks noGrp="1"/>
          </p:cNvSpPr>
          <p:nvPr>
            <p:ph type="body" sz="quarter" idx="11" hasCustomPrompt="1"/>
          </p:nvPr>
        </p:nvSpPr>
        <p:spPr>
          <a:xfrm>
            <a:off x="7360070" y="294457"/>
            <a:ext cx="4314139" cy="216000"/>
          </a:xfrm>
          <a:prstGeom prst="rect">
            <a:avLst/>
          </a:prstGeom>
        </p:spPr>
        <p:txBody>
          <a:bodyPr lIns="0">
            <a:noAutofit/>
          </a:bodyPr>
          <a:lstStyle>
            <a:lvl1pPr marL="0" indent="0" algn="l">
              <a:buNone/>
              <a:defRPr sz="1300">
                <a:solidFill>
                  <a:schemeClr val="bg2">
                    <a:lumMod val="60000"/>
                    <a:lumOff val="40000"/>
                  </a:schemeClr>
                </a:solidFill>
              </a:defRPr>
            </a:lvl1pPr>
          </a:lstStyle>
          <a:p>
            <a:pPr lvl="0"/>
            <a:r>
              <a:rPr lang="en-US"/>
              <a:t>INSERT AUTHOR’S NAME  |  DIVISION</a:t>
            </a:r>
            <a:endParaRPr lang="en-GB"/>
          </a:p>
        </p:txBody>
      </p:sp>
    </p:spTree>
    <p:extLst>
      <p:ext uri="{BB962C8B-B14F-4D97-AF65-F5344CB8AC3E}">
        <p14:creationId xmlns:p14="http://schemas.microsoft.com/office/powerpoint/2010/main" val="239940841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orld Map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93461" y="1449113"/>
            <a:ext cx="8830205" cy="4883679"/>
          </a:xfrm>
          <a:prstGeom prst="rect">
            <a:avLst/>
          </a:prstGeom>
        </p:spPr>
      </p:pic>
      <p:pic>
        <p:nvPicPr>
          <p:cNvPr id="19" name="Picture 18">
            <a:extLst>
              <a:ext uri="{FF2B5EF4-FFF2-40B4-BE49-F238E27FC236}">
                <a16:creationId xmlns:a16="http://schemas.microsoft.com/office/drawing/2014/main" id="{F6648127-F902-8C40-94DE-4EC8D9A9D6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0" name="Title 1">
            <a:extLst>
              <a:ext uri="{FF2B5EF4-FFF2-40B4-BE49-F238E27FC236}">
                <a16:creationId xmlns:a16="http://schemas.microsoft.com/office/drawing/2014/main" id="{95B4C95F-8156-5349-9E3F-C92B15D42020}"/>
              </a:ext>
            </a:extLst>
          </p:cNvPr>
          <p:cNvSpPr>
            <a:spLocks noGrp="1"/>
          </p:cNvSpPr>
          <p:nvPr>
            <p:ph type="title" hasCustomPrompt="1"/>
          </p:nvPr>
        </p:nvSpPr>
        <p:spPr>
          <a:xfrm>
            <a:off x="511995" y="468743"/>
            <a:ext cx="9804851" cy="552227"/>
          </a:xfrm>
          <a:prstGeom prst="rect">
            <a:avLst/>
          </a:prstGeom>
        </p:spPr>
        <p:txBody>
          <a:bodyPr lIns="0"/>
          <a:lstStyle>
            <a:lvl1pPr algn="l">
              <a:defRPr sz="2667" b="0">
                <a:solidFill>
                  <a:srgbClr val="4D4D4D"/>
                </a:solidFill>
              </a:defRPr>
            </a:lvl1pPr>
          </a:lstStyle>
          <a:p>
            <a:r>
              <a:rPr lang="en-US"/>
              <a:t>Click to insert title here</a:t>
            </a:r>
            <a:endParaRPr lang="en-GB"/>
          </a:p>
        </p:txBody>
      </p:sp>
      <p:cxnSp>
        <p:nvCxnSpPr>
          <p:cNvPr id="21" name="Straight Connector 20">
            <a:extLst>
              <a:ext uri="{FF2B5EF4-FFF2-40B4-BE49-F238E27FC236}">
                <a16:creationId xmlns:a16="http://schemas.microsoft.com/office/drawing/2014/main" id="{8A51E925-3B13-BD4E-A0A8-691050D26440}"/>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59FE15E-8B2E-804C-BC88-F61F9DAEBFAD}"/>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3" name="Rectangle 22">
            <a:extLst>
              <a:ext uri="{FF2B5EF4-FFF2-40B4-BE49-F238E27FC236}">
                <a16:creationId xmlns:a16="http://schemas.microsoft.com/office/drawing/2014/main" id="{62158D20-C1E0-774A-9F21-DCCC7232C515}"/>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4" name="Straight Connector 23">
            <a:extLst>
              <a:ext uri="{FF2B5EF4-FFF2-40B4-BE49-F238E27FC236}">
                <a16:creationId xmlns:a16="http://schemas.microsoft.com/office/drawing/2014/main" id="{0CFBB2FC-CE67-5E43-95CF-0EA3779CFAEE}"/>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Slide Number Placeholder 5">
            <a:extLst>
              <a:ext uri="{FF2B5EF4-FFF2-40B4-BE49-F238E27FC236}">
                <a16:creationId xmlns:a16="http://schemas.microsoft.com/office/drawing/2014/main" id="{B912F030-9CD9-804C-A097-04D4C230DD46}"/>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Tree>
    <p:extLst>
      <p:ext uri="{BB962C8B-B14F-4D97-AF65-F5344CB8AC3E}">
        <p14:creationId xmlns:p14="http://schemas.microsoft.com/office/powerpoint/2010/main" val="425429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e Power of Less - Grey Background">
    <p:spTree>
      <p:nvGrpSpPr>
        <p:cNvPr id="1" name=""/>
        <p:cNvGrpSpPr/>
        <p:nvPr/>
      </p:nvGrpSpPr>
      <p:grpSpPr>
        <a:xfrm>
          <a:off x="0" y="0"/>
          <a:ext cx="0" cy="0"/>
          <a:chOff x="0" y="0"/>
          <a:chExt cx="0" cy="0"/>
        </a:xfrm>
      </p:grpSpPr>
      <p:sp>
        <p:nvSpPr>
          <p:cNvPr id="13" name="Rectangle 12"/>
          <p:cNvSpPr/>
          <p:nvPr userDrawn="1"/>
        </p:nvSpPr>
        <p:spPr>
          <a:xfrm>
            <a:off x="520307" y="1643675"/>
            <a:ext cx="11161117" cy="4249147"/>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Rectangle 13"/>
          <p:cNvSpPr/>
          <p:nvPr userDrawn="1"/>
        </p:nvSpPr>
        <p:spPr>
          <a:xfrm>
            <a:off x="889466" y="2339771"/>
            <a:ext cx="10439509" cy="2308324"/>
          </a:xfrm>
          <a:prstGeom prst="rect">
            <a:avLst/>
          </a:prstGeom>
        </p:spPr>
        <p:txBody>
          <a:bodyPr wrap="square">
            <a:spAutoFit/>
          </a:bodyPr>
          <a:lstStyle/>
          <a:p>
            <a:pPr>
              <a:lnSpc>
                <a:spcPct val="150000"/>
              </a:lnSpc>
            </a:pPr>
            <a:r>
              <a:rPr lang="en-GB" sz="2400" b="1">
                <a:solidFill>
                  <a:schemeClr val="bg1"/>
                </a:solidFill>
              </a:rPr>
              <a:t>The Power of Less </a:t>
            </a:r>
            <a:r>
              <a:rPr lang="en-GB" sz="2400" b="0">
                <a:solidFill>
                  <a:schemeClr val="bg1"/>
                </a:solidFill>
              </a:rPr>
              <a:t>waste and more recycling</a:t>
            </a:r>
          </a:p>
          <a:p>
            <a:pPr>
              <a:lnSpc>
                <a:spcPct val="150000"/>
              </a:lnSpc>
            </a:pPr>
            <a:r>
              <a:rPr lang="en-GB" sz="2400" b="1">
                <a:solidFill>
                  <a:schemeClr val="bg1"/>
                </a:solidFill>
              </a:rPr>
              <a:t>The Power of Less </a:t>
            </a:r>
            <a:r>
              <a:rPr lang="en-GB" sz="2400" b="0">
                <a:solidFill>
                  <a:schemeClr val="bg1"/>
                </a:solidFill>
              </a:rPr>
              <a:t>materials and greater impact</a:t>
            </a:r>
          </a:p>
          <a:p>
            <a:pPr>
              <a:lnSpc>
                <a:spcPct val="150000"/>
              </a:lnSpc>
            </a:pPr>
            <a:r>
              <a:rPr lang="en-GB" sz="2400" b="1">
                <a:solidFill>
                  <a:schemeClr val="bg1"/>
                </a:solidFill>
              </a:rPr>
              <a:t>The Power of Less </a:t>
            </a:r>
            <a:r>
              <a:rPr lang="en-GB" sz="2400" b="0">
                <a:solidFill>
                  <a:schemeClr val="bg1"/>
                </a:solidFill>
              </a:rPr>
              <a:t>cost and increased prosperity</a:t>
            </a:r>
          </a:p>
          <a:p>
            <a:pPr>
              <a:lnSpc>
                <a:spcPct val="150000"/>
              </a:lnSpc>
            </a:pPr>
            <a:r>
              <a:rPr lang="en-GB" sz="2400" b="1">
                <a:solidFill>
                  <a:schemeClr val="bg1"/>
                </a:solidFill>
              </a:rPr>
              <a:t>The Power of Less </a:t>
            </a:r>
            <a:r>
              <a:rPr lang="en-GB" sz="2400" b="0">
                <a:solidFill>
                  <a:schemeClr val="bg1"/>
                </a:solidFill>
              </a:rPr>
              <a:t>complexity and greater efficiency</a:t>
            </a: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9286" y="5220171"/>
            <a:ext cx="2381637" cy="560725"/>
          </a:xfrm>
          <a:prstGeom prst="rect">
            <a:avLst/>
          </a:prstGeom>
        </p:spPr>
      </p:pic>
      <p:cxnSp>
        <p:nvCxnSpPr>
          <p:cNvPr id="39" name="Straight Connector 38">
            <a:extLst>
              <a:ext uri="{FF2B5EF4-FFF2-40B4-BE49-F238E27FC236}">
                <a16:creationId xmlns:a16="http://schemas.microsoft.com/office/drawing/2014/main" id="{A8BD27F7-F823-CB4C-9367-EF79C4F1E893}"/>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40" name="Slide Number Placeholder 5">
            <a:extLst>
              <a:ext uri="{FF2B5EF4-FFF2-40B4-BE49-F238E27FC236}">
                <a16:creationId xmlns:a16="http://schemas.microsoft.com/office/drawing/2014/main" id="{3605D90B-6B99-7F4D-AEC9-9A3583DBFA7C}"/>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cxnSp>
        <p:nvCxnSpPr>
          <p:cNvPr id="17" name="Straight Connector 16">
            <a:extLst>
              <a:ext uri="{FF2B5EF4-FFF2-40B4-BE49-F238E27FC236}">
                <a16:creationId xmlns:a16="http://schemas.microsoft.com/office/drawing/2014/main" id="{51CD8A29-1F1C-104C-9CA6-C333C16943DF}"/>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7815E0-BE3C-064B-ADEC-BD4DF2219235}"/>
              </a:ext>
            </a:extLst>
          </p:cNvPr>
          <p:cNvSpPr txBox="1"/>
          <p:nvPr userDrawn="1"/>
        </p:nvSpPr>
        <p:spPr>
          <a:xfrm>
            <a:off x="511997" y="474445"/>
            <a:ext cx="6146989" cy="503215"/>
          </a:xfrm>
          <a:prstGeom prst="rect">
            <a:avLst/>
          </a:prstGeom>
          <a:noFill/>
        </p:spPr>
        <p:txBody>
          <a:bodyPr wrap="square" lIns="0" rtlCol="0">
            <a:spAutoFit/>
          </a:bodyPr>
          <a:lstStyle/>
          <a:p>
            <a:r>
              <a:rPr lang="en-GB" sz="2670">
                <a:solidFill>
                  <a:srgbClr val="4D4D4D"/>
                </a:solidFill>
              </a:rPr>
              <a:t>The Power of Less</a:t>
            </a:r>
            <a:endParaRPr lang="en-US" sz="2670">
              <a:solidFill>
                <a:srgbClr val="4D4D4D"/>
              </a:solidFill>
            </a:endParaRPr>
          </a:p>
        </p:txBody>
      </p:sp>
      <p:pic>
        <p:nvPicPr>
          <p:cNvPr id="19" name="Picture 18">
            <a:extLst>
              <a:ext uri="{FF2B5EF4-FFF2-40B4-BE49-F238E27FC236}">
                <a16:creationId xmlns:a16="http://schemas.microsoft.com/office/drawing/2014/main" id="{A0DC582A-EA49-C64C-B350-EBEBFDABF9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0" name="TextBox 9">
            <a:extLst>
              <a:ext uri="{FF2B5EF4-FFF2-40B4-BE49-F238E27FC236}">
                <a16:creationId xmlns:a16="http://schemas.microsoft.com/office/drawing/2014/main" id="{3E0E13AA-A957-1A4C-90E0-6A109585D4A3}"/>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11" name="Rectangle 10">
            <a:extLst>
              <a:ext uri="{FF2B5EF4-FFF2-40B4-BE49-F238E27FC236}">
                <a16:creationId xmlns:a16="http://schemas.microsoft.com/office/drawing/2014/main" id="{AA127277-F266-FE40-968B-EDC51C7B1AB4}"/>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spTree>
    <p:extLst>
      <p:ext uri="{BB962C8B-B14F-4D97-AF65-F5344CB8AC3E}">
        <p14:creationId xmlns:p14="http://schemas.microsoft.com/office/powerpoint/2010/main" val="3258484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ower of Less - Orange Backgroun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1EC172D9-3986-4B49-83AC-CF243B1C85A4}"/>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E75DA487-4C4E-2042-A4C3-2C5F8E13F15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cxnSp>
        <p:nvCxnSpPr>
          <p:cNvPr id="14" name="Straight Connector 13">
            <a:extLst>
              <a:ext uri="{FF2B5EF4-FFF2-40B4-BE49-F238E27FC236}">
                <a16:creationId xmlns:a16="http://schemas.microsoft.com/office/drawing/2014/main" id="{625B724B-48FB-7A4A-8A04-7A93F67E059D}"/>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7A14399-CBF3-624A-929F-ED081B0FFC02}"/>
              </a:ext>
            </a:extLst>
          </p:cNvPr>
          <p:cNvSpPr txBox="1"/>
          <p:nvPr userDrawn="1"/>
        </p:nvSpPr>
        <p:spPr>
          <a:xfrm>
            <a:off x="511997" y="474445"/>
            <a:ext cx="6146989" cy="503215"/>
          </a:xfrm>
          <a:prstGeom prst="rect">
            <a:avLst/>
          </a:prstGeom>
          <a:noFill/>
        </p:spPr>
        <p:txBody>
          <a:bodyPr wrap="square" lIns="0" rtlCol="0">
            <a:spAutoFit/>
          </a:bodyPr>
          <a:lstStyle/>
          <a:p>
            <a:r>
              <a:rPr lang="en-GB" sz="2670">
                <a:solidFill>
                  <a:srgbClr val="4D4D4D"/>
                </a:solidFill>
              </a:rPr>
              <a:t>The Power of Less</a:t>
            </a:r>
            <a:endParaRPr lang="en-US" sz="2670">
              <a:solidFill>
                <a:srgbClr val="4D4D4D"/>
              </a:solidFill>
            </a:endParaRPr>
          </a:p>
        </p:txBody>
      </p:sp>
      <p:pic>
        <p:nvPicPr>
          <p:cNvPr id="18" name="Picture 17">
            <a:extLst>
              <a:ext uri="{FF2B5EF4-FFF2-40B4-BE49-F238E27FC236}">
                <a16:creationId xmlns:a16="http://schemas.microsoft.com/office/drawing/2014/main" id="{DB810909-38C2-0340-A78B-D814919F81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9" name="Rectangle 18">
            <a:extLst>
              <a:ext uri="{FF2B5EF4-FFF2-40B4-BE49-F238E27FC236}">
                <a16:creationId xmlns:a16="http://schemas.microsoft.com/office/drawing/2014/main" id="{855F9E27-AF40-4747-9BAB-1A506A7EDB63}"/>
              </a:ext>
            </a:extLst>
          </p:cNvPr>
          <p:cNvSpPr/>
          <p:nvPr userDrawn="1"/>
        </p:nvSpPr>
        <p:spPr>
          <a:xfrm>
            <a:off x="520307" y="1643675"/>
            <a:ext cx="11161117" cy="4249147"/>
          </a:xfrm>
          <a:prstGeom prst="rect">
            <a:avLst/>
          </a:prstGeom>
          <a:solidFill>
            <a:srgbClr val="FF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Rectangle 20">
            <a:extLst>
              <a:ext uri="{FF2B5EF4-FFF2-40B4-BE49-F238E27FC236}">
                <a16:creationId xmlns:a16="http://schemas.microsoft.com/office/drawing/2014/main" id="{DE956DC3-2E30-DF4D-A047-75C5834C19DA}"/>
              </a:ext>
            </a:extLst>
          </p:cNvPr>
          <p:cNvSpPr/>
          <p:nvPr userDrawn="1"/>
        </p:nvSpPr>
        <p:spPr>
          <a:xfrm>
            <a:off x="889466" y="2339771"/>
            <a:ext cx="10439509" cy="2308324"/>
          </a:xfrm>
          <a:prstGeom prst="rect">
            <a:avLst/>
          </a:prstGeom>
        </p:spPr>
        <p:txBody>
          <a:bodyPr wrap="square">
            <a:spAutoFit/>
          </a:bodyPr>
          <a:lstStyle/>
          <a:p>
            <a:pPr>
              <a:lnSpc>
                <a:spcPct val="150000"/>
              </a:lnSpc>
            </a:pPr>
            <a:r>
              <a:rPr lang="en-GB" sz="2400" b="1">
                <a:solidFill>
                  <a:schemeClr val="bg1"/>
                </a:solidFill>
              </a:rPr>
              <a:t>The Power of Less </a:t>
            </a:r>
            <a:r>
              <a:rPr lang="en-GB" sz="2400" b="0">
                <a:solidFill>
                  <a:schemeClr val="bg1"/>
                </a:solidFill>
              </a:rPr>
              <a:t>waste and more recycling</a:t>
            </a:r>
          </a:p>
          <a:p>
            <a:pPr>
              <a:lnSpc>
                <a:spcPct val="150000"/>
              </a:lnSpc>
            </a:pPr>
            <a:r>
              <a:rPr lang="en-GB" sz="2400" b="1">
                <a:solidFill>
                  <a:schemeClr val="bg1"/>
                </a:solidFill>
              </a:rPr>
              <a:t>The Power of Less </a:t>
            </a:r>
            <a:r>
              <a:rPr lang="en-GB" sz="2400" b="0">
                <a:solidFill>
                  <a:schemeClr val="bg1"/>
                </a:solidFill>
              </a:rPr>
              <a:t>materials and greater impact</a:t>
            </a:r>
          </a:p>
          <a:p>
            <a:pPr>
              <a:lnSpc>
                <a:spcPct val="150000"/>
              </a:lnSpc>
            </a:pPr>
            <a:r>
              <a:rPr lang="en-GB" sz="2400" b="1">
                <a:solidFill>
                  <a:schemeClr val="bg1"/>
                </a:solidFill>
              </a:rPr>
              <a:t>The Power of Less </a:t>
            </a:r>
            <a:r>
              <a:rPr lang="en-GB" sz="2400" b="0">
                <a:solidFill>
                  <a:schemeClr val="bg1"/>
                </a:solidFill>
              </a:rPr>
              <a:t>cost and increased prosperity</a:t>
            </a:r>
          </a:p>
          <a:p>
            <a:pPr>
              <a:lnSpc>
                <a:spcPct val="150000"/>
              </a:lnSpc>
            </a:pPr>
            <a:r>
              <a:rPr lang="en-GB" sz="2400" b="1">
                <a:solidFill>
                  <a:schemeClr val="bg1"/>
                </a:solidFill>
              </a:rPr>
              <a:t>The Power of Less </a:t>
            </a:r>
            <a:r>
              <a:rPr lang="en-GB" sz="2400" b="0">
                <a:solidFill>
                  <a:schemeClr val="bg1"/>
                </a:solidFill>
              </a:rPr>
              <a:t>complexity and greater efficiency</a:t>
            </a:r>
          </a:p>
        </p:txBody>
      </p:sp>
      <p:pic>
        <p:nvPicPr>
          <p:cNvPr id="22" name="Picture 21">
            <a:extLst>
              <a:ext uri="{FF2B5EF4-FFF2-40B4-BE49-F238E27FC236}">
                <a16:creationId xmlns:a16="http://schemas.microsoft.com/office/drawing/2014/main" id="{881EC5CB-032E-AC4B-9F25-8D90B2C791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9286" y="5220171"/>
            <a:ext cx="2381637" cy="560725"/>
          </a:xfrm>
          <a:prstGeom prst="rect">
            <a:avLst/>
          </a:prstGeom>
        </p:spPr>
      </p:pic>
      <p:sp>
        <p:nvSpPr>
          <p:cNvPr id="10" name="TextBox 9">
            <a:extLst>
              <a:ext uri="{FF2B5EF4-FFF2-40B4-BE49-F238E27FC236}">
                <a16:creationId xmlns:a16="http://schemas.microsoft.com/office/drawing/2014/main" id="{8F2E8B8D-E8B8-2540-8C41-6963C2708311}"/>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11" name="Rectangle 10">
            <a:extLst>
              <a:ext uri="{FF2B5EF4-FFF2-40B4-BE49-F238E27FC236}">
                <a16:creationId xmlns:a16="http://schemas.microsoft.com/office/drawing/2014/main" id="{A0F717A3-F462-B34A-A515-2A421B63F26F}"/>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spTree>
    <p:extLst>
      <p:ext uri="{BB962C8B-B14F-4D97-AF65-F5344CB8AC3E}">
        <p14:creationId xmlns:p14="http://schemas.microsoft.com/office/powerpoint/2010/main" val="30948804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ower of Less - Orange Tex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0E08BFCF-185A-B64D-BF68-FDD2CDA6254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6" name="Slide Number Placeholder 5">
            <a:extLst>
              <a:ext uri="{FF2B5EF4-FFF2-40B4-BE49-F238E27FC236}">
                <a16:creationId xmlns:a16="http://schemas.microsoft.com/office/drawing/2014/main" id="{5169B1AC-9203-454C-9D4A-BE6B7D0C7B3C}"/>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cxnSp>
        <p:nvCxnSpPr>
          <p:cNvPr id="12" name="Straight Connector 11">
            <a:extLst>
              <a:ext uri="{FF2B5EF4-FFF2-40B4-BE49-F238E27FC236}">
                <a16:creationId xmlns:a16="http://schemas.microsoft.com/office/drawing/2014/main" id="{1AF78247-1242-134B-96A1-39AC22E19BEB}"/>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823507D-DC16-374B-98BA-F50BE7C7773B}"/>
              </a:ext>
            </a:extLst>
          </p:cNvPr>
          <p:cNvSpPr txBox="1"/>
          <p:nvPr userDrawn="1"/>
        </p:nvSpPr>
        <p:spPr>
          <a:xfrm>
            <a:off x="511997" y="474445"/>
            <a:ext cx="6146989" cy="503215"/>
          </a:xfrm>
          <a:prstGeom prst="rect">
            <a:avLst/>
          </a:prstGeom>
          <a:noFill/>
        </p:spPr>
        <p:txBody>
          <a:bodyPr wrap="square" lIns="0" rtlCol="0">
            <a:spAutoFit/>
          </a:bodyPr>
          <a:lstStyle/>
          <a:p>
            <a:r>
              <a:rPr lang="en-GB" sz="2670">
                <a:solidFill>
                  <a:srgbClr val="4D4D4D"/>
                </a:solidFill>
              </a:rPr>
              <a:t>The Power of Less</a:t>
            </a:r>
            <a:endParaRPr lang="en-US" sz="2670">
              <a:solidFill>
                <a:srgbClr val="4D4D4D"/>
              </a:solidFill>
            </a:endParaRPr>
          </a:p>
        </p:txBody>
      </p:sp>
      <p:pic>
        <p:nvPicPr>
          <p:cNvPr id="14" name="Picture 13">
            <a:extLst>
              <a:ext uri="{FF2B5EF4-FFF2-40B4-BE49-F238E27FC236}">
                <a16:creationId xmlns:a16="http://schemas.microsoft.com/office/drawing/2014/main" id="{BE56E5F1-5E76-414A-A206-A7A2F92C38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7" name="Rectangle 16">
            <a:extLst>
              <a:ext uri="{FF2B5EF4-FFF2-40B4-BE49-F238E27FC236}">
                <a16:creationId xmlns:a16="http://schemas.microsoft.com/office/drawing/2014/main" id="{728CB2DB-396C-0045-A10A-1D6BF63F58CF}"/>
              </a:ext>
            </a:extLst>
          </p:cNvPr>
          <p:cNvSpPr/>
          <p:nvPr userDrawn="1"/>
        </p:nvSpPr>
        <p:spPr>
          <a:xfrm>
            <a:off x="894643" y="2339775"/>
            <a:ext cx="10439509" cy="2308324"/>
          </a:xfrm>
          <a:prstGeom prst="rect">
            <a:avLst/>
          </a:prstGeom>
        </p:spPr>
        <p:txBody>
          <a:bodyPr wrap="square">
            <a:spAutoFit/>
          </a:bodyPr>
          <a:lstStyle/>
          <a:p>
            <a:pPr>
              <a:lnSpc>
                <a:spcPct val="150000"/>
              </a:lnSpc>
            </a:pPr>
            <a:r>
              <a:rPr lang="en-GB" sz="2400" b="1">
                <a:solidFill>
                  <a:srgbClr val="FF7900"/>
                </a:solidFill>
              </a:rPr>
              <a:t>The Power of Less </a:t>
            </a:r>
            <a:r>
              <a:rPr lang="en-GB" sz="2400" b="0">
                <a:solidFill>
                  <a:srgbClr val="FF7900"/>
                </a:solidFill>
              </a:rPr>
              <a:t>waste and more recycling</a:t>
            </a:r>
          </a:p>
          <a:p>
            <a:pPr>
              <a:lnSpc>
                <a:spcPct val="150000"/>
              </a:lnSpc>
            </a:pPr>
            <a:r>
              <a:rPr lang="en-GB" sz="2400" b="1">
                <a:solidFill>
                  <a:srgbClr val="FF7900"/>
                </a:solidFill>
              </a:rPr>
              <a:t>The Power of Less </a:t>
            </a:r>
            <a:r>
              <a:rPr lang="en-GB" sz="2400" b="0">
                <a:solidFill>
                  <a:srgbClr val="FF7900"/>
                </a:solidFill>
              </a:rPr>
              <a:t>materials and greater impact</a:t>
            </a:r>
          </a:p>
          <a:p>
            <a:pPr>
              <a:lnSpc>
                <a:spcPct val="150000"/>
              </a:lnSpc>
            </a:pPr>
            <a:r>
              <a:rPr lang="en-GB" sz="2400" b="1">
                <a:solidFill>
                  <a:srgbClr val="FF7900"/>
                </a:solidFill>
              </a:rPr>
              <a:t>The Power of Less </a:t>
            </a:r>
            <a:r>
              <a:rPr lang="en-GB" sz="2400" b="0">
                <a:solidFill>
                  <a:srgbClr val="FF7900"/>
                </a:solidFill>
              </a:rPr>
              <a:t>cost and increased prosperity</a:t>
            </a:r>
          </a:p>
          <a:p>
            <a:pPr>
              <a:lnSpc>
                <a:spcPct val="150000"/>
              </a:lnSpc>
            </a:pPr>
            <a:r>
              <a:rPr lang="en-GB" sz="2400" b="1">
                <a:solidFill>
                  <a:srgbClr val="FF7900"/>
                </a:solidFill>
              </a:rPr>
              <a:t>The Power of Less </a:t>
            </a:r>
            <a:r>
              <a:rPr lang="en-GB" sz="2400" b="0">
                <a:solidFill>
                  <a:srgbClr val="FF7900"/>
                </a:solidFill>
              </a:rPr>
              <a:t>complexity and greater efficiency</a:t>
            </a:r>
          </a:p>
        </p:txBody>
      </p:sp>
      <p:sp>
        <p:nvSpPr>
          <p:cNvPr id="9" name="TextBox 8">
            <a:extLst>
              <a:ext uri="{FF2B5EF4-FFF2-40B4-BE49-F238E27FC236}">
                <a16:creationId xmlns:a16="http://schemas.microsoft.com/office/drawing/2014/main" id="{D64E460A-3764-0F4E-828B-B2AB087DC0D9}"/>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10" name="Rectangle 9">
            <a:extLst>
              <a:ext uri="{FF2B5EF4-FFF2-40B4-BE49-F238E27FC236}">
                <a16:creationId xmlns:a16="http://schemas.microsoft.com/office/drawing/2014/main" id="{82A48B19-5BCC-FE41-88FF-8B39948AAE33}"/>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pic>
        <p:nvPicPr>
          <p:cNvPr id="20" name="Picture 19">
            <a:extLst>
              <a:ext uri="{FF2B5EF4-FFF2-40B4-BE49-F238E27FC236}">
                <a16:creationId xmlns:a16="http://schemas.microsoft.com/office/drawing/2014/main" id="{001BD75A-00D7-4E4F-8257-BC36A1DFB98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4435" y="5499809"/>
            <a:ext cx="2032366" cy="187381"/>
          </a:xfrm>
          <a:prstGeom prst="rect">
            <a:avLst/>
          </a:prstGeom>
        </p:spPr>
      </p:pic>
    </p:spTree>
    <p:extLst>
      <p:ext uri="{BB962C8B-B14F-4D97-AF65-F5344CB8AC3E}">
        <p14:creationId xmlns:p14="http://schemas.microsoft.com/office/powerpoint/2010/main" val="3077337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ower of Less - Grey Tex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D8BB5B60-B276-464E-BD16-EB833A55AFE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D78BC5FF-100C-6047-9E62-EE1463440C34}"/>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cxnSp>
        <p:nvCxnSpPr>
          <p:cNvPr id="12" name="Straight Connector 11">
            <a:extLst>
              <a:ext uri="{FF2B5EF4-FFF2-40B4-BE49-F238E27FC236}">
                <a16:creationId xmlns:a16="http://schemas.microsoft.com/office/drawing/2014/main" id="{20F184E6-2843-CE48-B9E5-B92816233B14}"/>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9A0E653-08BF-AD40-B0B5-E617A614BDA5}"/>
              </a:ext>
            </a:extLst>
          </p:cNvPr>
          <p:cNvSpPr txBox="1"/>
          <p:nvPr userDrawn="1"/>
        </p:nvSpPr>
        <p:spPr>
          <a:xfrm>
            <a:off x="511997" y="474445"/>
            <a:ext cx="6146989" cy="503215"/>
          </a:xfrm>
          <a:prstGeom prst="rect">
            <a:avLst/>
          </a:prstGeom>
          <a:noFill/>
        </p:spPr>
        <p:txBody>
          <a:bodyPr wrap="square" lIns="0" rtlCol="0">
            <a:spAutoFit/>
          </a:bodyPr>
          <a:lstStyle/>
          <a:p>
            <a:r>
              <a:rPr lang="en-GB" sz="2670">
                <a:solidFill>
                  <a:srgbClr val="4D4D4D"/>
                </a:solidFill>
              </a:rPr>
              <a:t>The Power of Less</a:t>
            </a:r>
            <a:endParaRPr lang="en-US" sz="2670">
              <a:solidFill>
                <a:srgbClr val="4D4D4D"/>
              </a:solidFill>
            </a:endParaRPr>
          </a:p>
        </p:txBody>
      </p:sp>
      <p:pic>
        <p:nvPicPr>
          <p:cNvPr id="14" name="Picture 13">
            <a:extLst>
              <a:ext uri="{FF2B5EF4-FFF2-40B4-BE49-F238E27FC236}">
                <a16:creationId xmlns:a16="http://schemas.microsoft.com/office/drawing/2014/main" id="{6C2F5022-BB96-B345-ACCC-949A64ADDE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7" name="Rectangle 16">
            <a:extLst>
              <a:ext uri="{FF2B5EF4-FFF2-40B4-BE49-F238E27FC236}">
                <a16:creationId xmlns:a16="http://schemas.microsoft.com/office/drawing/2014/main" id="{4FDD88E4-B91A-D544-911E-BA5B7CD0436F}"/>
              </a:ext>
            </a:extLst>
          </p:cNvPr>
          <p:cNvSpPr/>
          <p:nvPr userDrawn="1"/>
        </p:nvSpPr>
        <p:spPr>
          <a:xfrm>
            <a:off x="894640" y="2339774"/>
            <a:ext cx="10439509" cy="2308324"/>
          </a:xfrm>
          <a:prstGeom prst="rect">
            <a:avLst/>
          </a:prstGeom>
        </p:spPr>
        <p:txBody>
          <a:bodyPr wrap="square">
            <a:spAutoFit/>
          </a:bodyPr>
          <a:lstStyle/>
          <a:p>
            <a:pPr>
              <a:lnSpc>
                <a:spcPct val="150000"/>
              </a:lnSpc>
            </a:pPr>
            <a:r>
              <a:rPr lang="en-GB" sz="2400" b="1">
                <a:solidFill>
                  <a:schemeClr val="bg2"/>
                </a:solidFill>
              </a:rPr>
              <a:t>The Power of Less </a:t>
            </a:r>
            <a:r>
              <a:rPr lang="en-GB" sz="2400" b="0">
                <a:solidFill>
                  <a:schemeClr val="bg2"/>
                </a:solidFill>
              </a:rPr>
              <a:t>waste and more recycling</a:t>
            </a:r>
          </a:p>
          <a:p>
            <a:pPr>
              <a:lnSpc>
                <a:spcPct val="150000"/>
              </a:lnSpc>
            </a:pPr>
            <a:r>
              <a:rPr lang="en-GB" sz="2400" b="1">
                <a:solidFill>
                  <a:schemeClr val="bg2"/>
                </a:solidFill>
              </a:rPr>
              <a:t>The Power of Less </a:t>
            </a:r>
            <a:r>
              <a:rPr lang="en-GB" sz="2400" b="0">
                <a:solidFill>
                  <a:schemeClr val="bg2"/>
                </a:solidFill>
              </a:rPr>
              <a:t>materials and greater impact</a:t>
            </a:r>
          </a:p>
          <a:p>
            <a:pPr>
              <a:lnSpc>
                <a:spcPct val="150000"/>
              </a:lnSpc>
            </a:pPr>
            <a:r>
              <a:rPr lang="en-GB" sz="2400" b="1">
                <a:solidFill>
                  <a:schemeClr val="bg2"/>
                </a:solidFill>
              </a:rPr>
              <a:t>The Power of Less </a:t>
            </a:r>
            <a:r>
              <a:rPr lang="en-GB" sz="2400" b="0">
                <a:solidFill>
                  <a:schemeClr val="bg2"/>
                </a:solidFill>
              </a:rPr>
              <a:t>cost and increased prosperity</a:t>
            </a:r>
          </a:p>
          <a:p>
            <a:pPr>
              <a:lnSpc>
                <a:spcPct val="150000"/>
              </a:lnSpc>
            </a:pPr>
            <a:r>
              <a:rPr lang="en-GB" sz="2400" b="1">
                <a:solidFill>
                  <a:schemeClr val="bg2"/>
                </a:solidFill>
              </a:rPr>
              <a:t>The Power of Less </a:t>
            </a:r>
            <a:r>
              <a:rPr lang="en-GB" sz="2400" b="0">
                <a:solidFill>
                  <a:schemeClr val="bg2"/>
                </a:solidFill>
              </a:rPr>
              <a:t>complexity and greater efficiency</a:t>
            </a:r>
          </a:p>
        </p:txBody>
      </p:sp>
      <p:sp>
        <p:nvSpPr>
          <p:cNvPr id="9" name="TextBox 8">
            <a:extLst>
              <a:ext uri="{FF2B5EF4-FFF2-40B4-BE49-F238E27FC236}">
                <a16:creationId xmlns:a16="http://schemas.microsoft.com/office/drawing/2014/main" id="{FDD2AE7B-79D6-DB48-B556-C979185B81CF}"/>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10" name="Rectangle 9">
            <a:extLst>
              <a:ext uri="{FF2B5EF4-FFF2-40B4-BE49-F238E27FC236}">
                <a16:creationId xmlns:a16="http://schemas.microsoft.com/office/drawing/2014/main" id="{C035C0D0-8621-124E-B320-6FE92DDC600A}"/>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pic>
        <p:nvPicPr>
          <p:cNvPr id="11" name="Picture 10">
            <a:extLst>
              <a:ext uri="{FF2B5EF4-FFF2-40B4-BE49-F238E27FC236}">
                <a16:creationId xmlns:a16="http://schemas.microsoft.com/office/drawing/2014/main" id="{8F89FD38-79F7-1D47-9599-32C3AEA995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4435" y="5499809"/>
            <a:ext cx="2032366" cy="187381"/>
          </a:xfrm>
          <a:prstGeom prst="rect">
            <a:avLst/>
          </a:prstGeom>
        </p:spPr>
      </p:pic>
    </p:spTree>
    <p:extLst>
      <p:ext uri="{BB962C8B-B14F-4D97-AF65-F5344CB8AC3E}">
        <p14:creationId xmlns:p14="http://schemas.microsoft.com/office/powerpoint/2010/main" val="25088169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 Orange Background">
    <p:bg>
      <p:bgPr>
        <a:solidFill>
          <a:srgbClr val="FF7900"/>
        </a:solidFill>
        <a:effectLst/>
      </p:bgPr>
    </p:bg>
    <p:spTree>
      <p:nvGrpSpPr>
        <p:cNvPr id="1" name=""/>
        <p:cNvGrpSpPr/>
        <p:nvPr/>
      </p:nvGrpSpPr>
      <p:grpSpPr>
        <a:xfrm>
          <a:off x="0" y="0"/>
          <a:ext cx="0" cy="0"/>
          <a:chOff x="0" y="0"/>
          <a:chExt cx="0" cy="0"/>
        </a:xfrm>
      </p:grpSpPr>
      <p:sp>
        <p:nvSpPr>
          <p:cNvPr id="15" name="Rectangle 14"/>
          <p:cNvSpPr/>
          <p:nvPr userDrawn="1"/>
        </p:nvSpPr>
        <p:spPr>
          <a:xfrm>
            <a:off x="3048000" y="3767198"/>
            <a:ext cx="6096000" cy="615553"/>
          </a:xfrm>
          <a:prstGeom prst="rect">
            <a:avLst/>
          </a:prstGeom>
        </p:spPr>
        <p:txBody>
          <a:bodyPr>
            <a:spAutoFit/>
          </a:bodyPr>
          <a:lstStyle/>
          <a:p>
            <a:pPr algn="ctr"/>
            <a:r>
              <a:rPr lang="en-GB" sz="3400" b="0" i="0" u="none" strike="noStrike" kern="1200" baseline="0">
                <a:solidFill>
                  <a:schemeClr val="bg1"/>
                </a:solidFill>
                <a:latin typeface="+mn-lt"/>
                <a:ea typeface="+mn-ea"/>
                <a:cs typeface="+mn-cs"/>
              </a:rPr>
              <a:t>Thank You</a:t>
            </a:r>
            <a:endParaRPr lang="en-GB" sz="3400" b="0">
              <a:solidFill>
                <a:schemeClr val="bg1"/>
              </a:solidFill>
            </a:endParaRPr>
          </a:p>
        </p:txBody>
      </p:sp>
      <p:pic>
        <p:nvPicPr>
          <p:cNvPr id="3" name="Picture 2">
            <a:extLst>
              <a:ext uri="{FF2B5EF4-FFF2-40B4-BE49-F238E27FC236}">
                <a16:creationId xmlns:a16="http://schemas.microsoft.com/office/drawing/2014/main" id="{859BE19C-EB7B-0545-A196-518F58E010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00576" y="864899"/>
            <a:ext cx="2190849" cy="2190849"/>
          </a:xfrm>
          <a:prstGeom prst="rect">
            <a:avLst/>
          </a:prstGeom>
        </p:spPr>
      </p:pic>
      <p:pic>
        <p:nvPicPr>
          <p:cNvPr id="17" name="Picture 16">
            <a:extLst>
              <a:ext uri="{FF2B5EF4-FFF2-40B4-BE49-F238E27FC236}">
                <a16:creationId xmlns:a16="http://schemas.microsoft.com/office/drawing/2014/main" id="{247A9B08-4B81-4342-A4F1-FA4737799B4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05182" y="6172957"/>
            <a:ext cx="2381637" cy="560725"/>
          </a:xfrm>
          <a:prstGeom prst="rect">
            <a:avLst/>
          </a:prstGeom>
        </p:spPr>
      </p:pic>
      <p:sp>
        <p:nvSpPr>
          <p:cNvPr id="7" name="Rectangle 6">
            <a:extLst>
              <a:ext uri="{FF2B5EF4-FFF2-40B4-BE49-F238E27FC236}">
                <a16:creationId xmlns:a16="http://schemas.microsoft.com/office/drawing/2014/main" id="{2B1C2CA8-9B5B-8641-B896-48FE9BCE69ED}"/>
              </a:ext>
            </a:extLst>
          </p:cNvPr>
          <p:cNvSpPr/>
          <p:nvPr userDrawn="1"/>
        </p:nvSpPr>
        <p:spPr>
          <a:xfrm>
            <a:off x="881847" y="4599787"/>
            <a:ext cx="10428307" cy="1203406"/>
          </a:xfrm>
          <a:prstGeom prst="rect">
            <a:avLst/>
          </a:prstGeom>
        </p:spPr>
        <p:txBody>
          <a:bodyPr wrap="square">
            <a:spAutoFit/>
          </a:bodyPr>
          <a:lstStyle/>
          <a:p>
            <a:pPr algn="ctr">
              <a:lnSpc>
                <a:spcPct val="110000"/>
              </a:lnSpc>
              <a:spcAft>
                <a:spcPts val="900"/>
              </a:spcAft>
            </a:pPr>
            <a:r>
              <a:rPr lang="vi-VN" sz="1600" b="0" i="0" u="none" strike="noStrike" kern="1200" baseline="0">
                <a:solidFill>
                  <a:schemeClr val="bg1"/>
                </a:solidFill>
                <a:latin typeface="+mn-lt"/>
                <a:ea typeface="+mn-ea"/>
                <a:cs typeface="+mn-cs"/>
              </a:rPr>
              <a:t>Danke</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Dankjewel</a:t>
            </a:r>
            <a:r>
              <a:rPr lang="en-GB" sz="1600" b="0" i="0" u="none" strike="noStrike" kern="1200" baseline="0">
                <a:solidFill>
                  <a:schemeClr val="bg1"/>
                </a:solidFill>
                <a:latin typeface="+mn-lt"/>
                <a:ea typeface="+mn-ea"/>
                <a:cs typeface="+mn-cs"/>
              </a:rPr>
              <a:t>   </a:t>
            </a:r>
            <a:r>
              <a:rPr lang="az-Cyrl-AZ" sz="1600" b="0" i="0" u="none" strike="noStrike" kern="1200" baseline="0">
                <a:solidFill>
                  <a:schemeClr val="bg1"/>
                </a:solidFill>
                <a:latin typeface="+mn-lt"/>
                <a:ea typeface="+mn-ea"/>
                <a:cs typeface="+mn-cs"/>
              </a:rPr>
              <a:t>Благодаря</a:t>
            </a:r>
            <a:r>
              <a:rPr lang="en-GB" sz="1600" b="0" i="0" u="none" strike="noStrike" kern="1200" baseline="0">
                <a:solidFill>
                  <a:schemeClr val="bg1"/>
                </a:solidFill>
                <a:latin typeface="+mn-lt"/>
                <a:ea typeface="+mn-ea"/>
                <a:cs typeface="+mn-cs"/>
              </a:rPr>
              <a:t>   </a:t>
            </a:r>
            <a:r>
              <a:rPr lang="ja-JP" altLang="en-US" sz="1600" b="0" i="0" u="none" strike="noStrike" kern="1200" baseline="0">
                <a:solidFill>
                  <a:schemeClr val="bg1"/>
                </a:solidFill>
                <a:latin typeface="+mn-lt"/>
                <a:ea typeface="+mn-ea"/>
                <a:cs typeface="+mn-cs"/>
              </a:rPr>
              <a:t>谢谢</a:t>
            </a:r>
            <a:r>
              <a:rPr lang="en-US" altLang="ja-JP" sz="1600" b="0" i="0" u="none" strike="noStrike" kern="1200" baseline="0">
                <a:solidFill>
                  <a:schemeClr val="bg1"/>
                </a:solidFill>
                <a:latin typeface="+mn-lt"/>
                <a:ea typeface="+mn-ea"/>
                <a:cs typeface="+mn-cs"/>
              </a:rPr>
              <a:t>   Hvala   Dík   Tak   Aitäh   Kiitos   </a:t>
            </a:r>
            <a:r>
              <a:rPr lang="vi-VN" sz="1600" b="0" i="0" u="none" strike="noStrike" kern="1200" baseline="0">
                <a:solidFill>
                  <a:schemeClr val="bg1"/>
                </a:solidFill>
                <a:latin typeface="+mn-lt"/>
                <a:ea typeface="+mn-ea"/>
                <a:cs typeface="+mn-cs"/>
              </a:rPr>
              <a:t>Merci</a:t>
            </a:r>
            <a:r>
              <a:rPr lang="en-GB" sz="1600" b="0" i="0" u="none" strike="noStrike" kern="1200" baseline="0">
                <a:solidFill>
                  <a:schemeClr val="bg1"/>
                </a:solidFill>
                <a:latin typeface="+mn-lt"/>
                <a:ea typeface="+mn-ea"/>
                <a:cs typeface="+mn-cs"/>
              </a:rPr>
              <a:t>   </a:t>
            </a:r>
            <a:r>
              <a:rPr lang="el-GR" sz="1600" b="0" i="0" u="none" strike="noStrike" kern="1200" baseline="0">
                <a:solidFill>
                  <a:schemeClr val="bg1"/>
                </a:solidFill>
                <a:latin typeface="+mn-lt"/>
                <a:ea typeface="+mn-ea"/>
                <a:cs typeface="+mn-cs"/>
              </a:rPr>
              <a:t>Ευχαριστώ</a:t>
            </a:r>
            <a:r>
              <a:rPr lang="en-GB" sz="1600" b="0" i="0" u="none" strike="noStrike" kern="1200" baseline="0">
                <a:solidFill>
                  <a:schemeClr val="bg1"/>
                </a:solidFill>
                <a:latin typeface="+mn-lt"/>
                <a:ea typeface="+mn-ea"/>
                <a:cs typeface="+mn-cs"/>
              </a:rPr>
              <a:t> </a:t>
            </a:r>
          </a:p>
          <a:p>
            <a:pPr algn="ctr">
              <a:lnSpc>
                <a:spcPct val="110000"/>
              </a:lnSpc>
              <a:spcAft>
                <a:spcPts val="900"/>
              </a:spcAft>
            </a:pPr>
            <a:r>
              <a:rPr lang="vi-VN" sz="1600" b="0" i="0" u="none" strike="noStrike" kern="1200" baseline="0">
                <a:solidFill>
                  <a:schemeClr val="bg1"/>
                </a:solidFill>
                <a:latin typeface="+mn-lt"/>
                <a:ea typeface="+mn-ea"/>
                <a:cs typeface="+mn-cs"/>
              </a:rPr>
              <a:t>Köszönöm</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Grazie   Paldies   Ačiū   </a:t>
            </a:r>
            <a:r>
              <a:rPr lang="az-Cyrl-AZ" sz="1600" b="0" i="0" u="none" strike="noStrike" kern="1200" baseline="0">
                <a:solidFill>
                  <a:schemeClr val="bg1"/>
                </a:solidFill>
                <a:latin typeface="+mn-lt"/>
                <a:ea typeface="+mn-ea"/>
                <a:cs typeface="+mn-cs"/>
              </a:rPr>
              <a:t>Ви благодарам</a:t>
            </a:r>
            <a:r>
              <a:rPr lang="en-GB" sz="1600" b="0" i="0" u="none" strike="noStrike" kern="1200" baseline="0">
                <a:solidFill>
                  <a:schemeClr val="bg1"/>
                </a:solidFill>
                <a:latin typeface="+mn-lt"/>
                <a:ea typeface="+mn-ea"/>
                <a:cs typeface="+mn-cs"/>
              </a:rPr>
              <a:t>   </a:t>
            </a:r>
            <a:r>
              <a:rPr lang="ar-AE" sz="1600" b="0" i="0" u="none" strike="noStrike" kern="1200" baseline="0">
                <a:solidFill>
                  <a:schemeClr val="bg1"/>
                </a:solidFill>
                <a:latin typeface="+mn-lt"/>
                <a:ea typeface="+mn-ea"/>
                <a:cs typeface="+mn-cs"/>
              </a:rPr>
              <a:t>شكرا لكم</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Dziękuję   Obrigado   Mulțumesc  </a:t>
            </a:r>
          </a:p>
          <a:p>
            <a:pPr algn="ctr">
              <a:lnSpc>
                <a:spcPct val="110000"/>
              </a:lnSpc>
              <a:spcAft>
                <a:spcPts val="900"/>
              </a:spcAft>
            </a:pPr>
            <a:r>
              <a:rPr lang="vi-VN" sz="1600" b="0" i="0" u="none" strike="noStrike" kern="1200" baseline="0">
                <a:solidFill>
                  <a:schemeClr val="bg1"/>
                </a:solidFill>
                <a:latin typeface="+mn-lt"/>
                <a:ea typeface="+mn-ea"/>
                <a:cs typeface="+mn-cs"/>
              </a:rPr>
              <a:t>Ďakujem   Gracias   Tack   </a:t>
            </a:r>
            <a:r>
              <a:rPr lang="th-TH" sz="2000" b="0" i="0" u="none" strike="noStrike" kern="1200" baseline="0">
                <a:solidFill>
                  <a:schemeClr val="bg1"/>
                </a:solidFill>
                <a:latin typeface="+mn-lt"/>
                <a:ea typeface="+mn-ea"/>
                <a:cs typeface="+mn-cs"/>
              </a:rPr>
              <a:t>ขอบคุณ</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Teşekkür ederim</a:t>
            </a:r>
            <a:endParaRPr lang="en-GB" sz="1600" b="0">
              <a:solidFill>
                <a:schemeClr val="bg1"/>
              </a:solidFill>
            </a:endParaRPr>
          </a:p>
        </p:txBody>
      </p:sp>
    </p:spTree>
    <p:extLst>
      <p:ext uri="{BB962C8B-B14F-4D97-AF65-F5344CB8AC3E}">
        <p14:creationId xmlns:p14="http://schemas.microsoft.com/office/powerpoint/2010/main" val="37182357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 Grey Background">
    <p:bg>
      <p:bgPr>
        <a:solidFill>
          <a:srgbClr val="4D4D4D"/>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47A9B08-4B81-4342-A4F1-FA4737799B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05182" y="6172957"/>
            <a:ext cx="2381637" cy="560725"/>
          </a:xfrm>
          <a:prstGeom prst="rect">
            <a:avLst/>
          </a:prstGeom>
        </p:spPr>
      </p:pic>
      <p:sp>
        <p:nvSpPr>
          <p:cNvPr id="7" name="Rectangle 6">
            <a:extLst>
              <a:ext uri="{FF2B5EF4-FFF2-40B4-BE49-F238E27FC236}">
                <a16:creationId xmlns:a16="http://schemas.microsoft.com/office/drawing/2014/main" id="{ECCF708B-0936-0D4C-A1C0-C35308E5B24D}"/>
              </a:ext>
            </a:extLst>
          </p:cNvPr>
          <p:cNvSpPr/>
          <p:nvPr userDrawn="1"/>
        </p:nvSpPr>
        <p:spPr>
          <a:xfrm>
            <a:off x="3048000" y="3767198"/>
            <a:ext cx="6096000" cy="615553"/>
          </a:xfrm>
          <a:prstGeom prst="rect">
            <a:avLst/>
          </a:prstGeom>
        </p:spPr>
        <p:txBody>
          <a:bodyPr>
            <a:spAutoFit/>
          </a:bodyPr>
          <a:lstStyle/>
          <a:p>
            <a:pPr algn="ctr"/>
            <a:r>
              <a:rPr lang="en-GB" sz="3400" b="0" i="0" u="none" strike="noStrike" kern="1200" baseline="0">
                <a:solidFill>
                  <a:schemeClr val="bg1"/>
                </a:solidFill>
                <a:latin typeface="+mn-lt"/>
                <a:ea typeface="+mn-ea"/>
                <a:cs typeface="+mn-cs"/>
              </a:rPr>
              <a:t>Thank You</a:t>
            </a:r>
            <a:endParaRPr lang="en-GB" sz="3400" b="0">
              <a:solidFill>
                <a:schemeClr val="bg1"/>
              </a:solidFill>
            </a:endParaRPr>
          </a:p>
        </p:txBody>
      </p:sp>
      <p:pic>
        <p:nvPicPr>
          <p:cNvPr id="8" name="Picture 7">
            <a:extLst>
              <a:ext uri="{FF2B5EF4-FFF2-40B4-BE49-F238E27FC236}">
                <a16:creationId xmlns:a16="http://schemas.microsoft.com/office/drawing/2014/main" id="{76AFBBAA-D528-3B46-A314-31F76AD7FC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00576" y="864899"/>
            <a:ext cx="2190849" cy="2190849"/>
          </a:xfrm>
          <a:prstGeom prst="rect">
            <a:avLst/>
          </a:prstGeom>
        </p:spPr>
      </p:pic>
      <p:sp>
        <p:nvSpPr>
          <p:cNvPr id="9" name="Rectangle 8">
            <a:extLst>
              <a:ext uri="{FF2B5EF4-FFF2-40B4-BE49-F238E27FC236}">
                <a16:creationId xmlns:a16="http://schemas.microsoft.com/office/drawing/2014/main" id="{5C8EF594-ED41-984C-8AAC-124FA14E2CB0}"/>
              </a:ext>
            </a:extLst>
          </p:cNvPr>
          <p:cNvSpPr/>
          <p:nvPr userDrawn="1"/>
        </p:nvSpPr>
        <p:spPr>
          <a:xfrm>
            <a:off x="881847" y="4599787"/>
            <a:ext cx="10428307" cy="1203406"/>
          </a:xfrm>
          <a:prstGeom prst="rect">
            <a:avLst/>
          </a:prstGeom>
        </p:spPr>
        <p:txBody>
          <a:bodyPr wrap="square">
            <a:spAutoFit/>
          </a:bodyPr>
          <a:lstStyle/>
          <a:p>
            <a:pPr algn="ctr">
              <a:lnSpc>
                <a:spcPct val="110000"/>
              </a:lnSpc>
              <a:spcAft>
                <a:spcPts val="900"/>
              </a:spcAft>
            </a:pPr>
            <a:r>
              <a:rPr lang="vi-VN" sz="1600" b="0" i="0" u="none" strike="noStrike" kern="1200" baseline="0">
                <a:solidFill>
                  <a:schemeClr val="bg1"/>
                </a:solidFill>
                <a:latin typeface="+mn-lt"/>
                <a:ea typeface="+mn-ea"/>
                <a:cs typeface="+mn-cs"/>
              </a:rPr>
              <a:t>Danke</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Dankjewel</a:t>
            </a:r>
            <a:r>
              <a:rPr lang="en-GB" sz="1600" b="0" i="0" u="none" strike="noStrike" kern="1200" baseline="0">
                <a:solidFill>
                  <a:schemeClr val="bg1"/>
                </a:solidFill>
                <a:latin typeface="+mn-lt"/>
                <a:ea typeface="+mn-ea"/>
                <a:cs typeface="+mn-cs"/>
              </a:rPr>
              <a:t>   </a:t>
            </a:r>
            <a:r>
              <a:rPr lang="az-Cyrl-AZ" sz="1600" b="0" i="0" u="none" strike="noStrike" kern="1200" baseline="0">
                <a:solidFill>
                  <a:schemeClr val="bg1"/>
                </a:solidFill>
                <a:latin typeface="+mn-lt"/>
                <a:ea typeface="+mn-ea"/>
                <a:cs typeface="+mn-cs"/>
              </a:rPr>
              <a:t>Благодаря</a:t>
            </a:r>
            <a:r>
              <a:rPr lang="en-GB" sz="1600" b="0" i="0" u="none" strike="noStrike" kern="1200" baseline="0">
                <a:solidFill>
                  <a:schemeClr val="bg1"/>
                </a:solidFill>
                <a:latin typeface="+mn-lt"/>
                <a:ea typeface="+mn-ea"/>
                <a:cs typeface="+mn-cs"/>
              </a:rPr>
              <a:t>   </a:t>
            </a:r>
            <a:r>
              <a:rPr lang="ja-JP" altLang="en-US" sz="1600" b="0" i="0" u="none" strike="noStrike" kern="1200" baseline="0">
                <a:solidFill>
                  <a:schemeClr val="bg1"/>
                </a:solidFill>
                <a:latin typeface="+mn-lt"/>
                <a:ea typeface="+mn-ea"/>
                <a:cs typeface="+mn-cs"/>
              </a:rPr>
              <a:t>谢谢</a:t>
            </a:r>
            <a:r>
              <a:rPr lang="en-US" altLang="ja-JP" sz="1600" b="0" i="0" u="none" strike="noStrike" kern="1200" baseline="0">
                <a:solidFill>
                  <a:schemeClr val="bg1"/>
                </a:solidFill>
                <a:latin typeface="+mn-lt"/>
                <a:ea typeface="+mn-ea"/>
                <a:cs typeface="+mn-cs"/>
              </a:rPr>
              <a:t>   Hvala   Dík   Tak   Aitäh   Kiitos   </a:t>
            </a:r>
            <a:r>
              <a:rPr lang="vi-VN" sz="1600" b="0" i="0" u="none" strike="noStrike" kern="1200" baseline="0">
                <a:solidFill>
                  <a:schemeClr val="bg1"/>
                </a:solidFill>
                <a:latin typeface="+mn-lt"/>
                <a:ea typeface="+mn-ea"/>
                <a:cs typeface="+mn-cs"/>
              </a:rPr>
              <a:t>Merci</a:t>
            </a:r>
            <a:r>
              <a:rPr lang="en-GB" sz="1600" b="0" i="0" u="none" strike="noStrike" kern="1200" baseline="0">
                <a:solidFill>
                  <a:schemeClr val="bg1"/>
                </a:solidFill>
                <a:latin typeface="+mn-lt"/>
                <a:ea typeface="+mn-ea"/>
                <a:cs typeface="+mn-cs"/>
              </a:rPr>
              <a:t>   </a:t>
            </a:r>
            <a:r>
              <a:rPr lang="el-GR" sz="1600" b="0" i="0" u="none" strike="noStrike" kern="1200" baseline="0">
                <a:solidFill>
                  <a:schemeClr val="bg1"/>
                </a:solidFill>
                <a:latin typeface="+mn-lt"/>
                <a:ea typeface="+mn-ea"/>
                <a:cs typeface="+mn-cs"/>
              </a:rPr>
              <a:t>Ευχαριστώ</a:t>
            </a:r>
            <a:r>
              <a:rPr lang="en-GB" sz="1600" b="0" i="0" u="none" strike="noStrike" kern="1200" baseline="0">
                <a:solidFill>
                  <a:schemeClr val="bg1"/>
                </a:solidFill>
                <a:latin typeface="+mn-lt"/>
                <a:ea typeface="+mn-ea"/>
                <a:cs typeface="+mn-cs"/>
              </a:rPr>
              <a:t> </a:t>
            </a:r>
          </a:p>
          <a:p>
            <a:pPr algn="ctr">
              <a:lnSpc>
                <a:spcPct val="110000"/>
              </a:lnSpc>
              <a:spcAft>
                <a:spcPts val="900"/>
              </a:spcAft>
            </a:pPr>
            <a:r>
              <a:rPr lang="vi-VN" sz="1600" b="0" i="0" u="none" strike="noStrike" kern="1200" baseline="0">
                <a:solidFill>
                  <a:schemeClr val="bg1"/>
                </a:solidFill>
                <a:latin typeface="+mn-lt"/>
                <a:ea typeface="+mn-ea"/>
                <a:cs typeface="+mn-cs"/>
              </a:rPr>
              <a:t>Köszönöm</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Grazie   Paldies   Ačiū   </a:t>
            </a:r>
            <a:r>
              <a:rPr lang="az-Cyrl-AZ" sz="1600" b="0" i="0" u="none" strike="noStrike" kern="1200" baseline="0">
                <a:solidFill>
                  <a:schemeClr val="bg1"/>
                </a:solidFill>
                <a:latin typeface="+mn-lt"/>
                <a:ea typeface="+mn-ea"/>
                <a:cs typeface="+mn-cs"/>
              </a:rPr>
              <a:t>Ви благодарам</a:t>
            </a:r>
            <a:r>
              <a:rPr lang="en-GB" sz="1600" b="0" i="0" u="none" strike="noStrike" kern="1200" baseline="0">
                <a:solidFill>
                  <a:schemeClr val="bg1"/>
                </a:solidFill>
                <a:latin typeface="+mn-lt"/>
                <a:ea typeface="+mn-ea"/>
                <a:cs typeface="+mn-cs"/>
              </a:rPr>
              <a:t>   </a:t>
            </a:r>
            <a:r>
              <a:rPr lang="ar-AE" sz="1600" b="0" i="0" u="none" strike="noStrike" kern="1200" baseline="0">
                <a:solidFill>
                  <a:schemeClr val="bg1"/>
                </a:solidFill>
                <a:latin typeface="+mn-lt"/>
                <a:ea typeface="+mn-ea"/>
                <a:cs typeface="+mn-cs"/>
              </a:rPr>
              <a:t>شكرا لكم</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Dziękuję   Obrigado   Mulțumesc  </a:t>
            </a:r>
          </a:p>
          <a:p>
            <a:pPr algn="ctr">
              <a:lnSpc>
                <a:spcPct val="110000"/>
              </a:lnSpc>
              <a:spcAft>
                <a:spcPts val="900"/>
              </a:spcAft>
            </a:pPr>
            <a:r>
              <a:rPr lang="vi-VN" sz="1600" b="0" i="0" u="none" strike="noStrike" kern="1200" baseline="0">
                <a:solidFill>
                  <a:schemeClr val="bg1"/>
                </a:solidFill>
                <a:latin typeface="+mn-lt"/>
                <a:ea typeface="+mn-ea"/>
                <a:cs typeface="+mn-cs"/>
              </a:rPr>
              <a:t>Ďakujem   Gracias   Tack   </a:t>
            </a:r>
            <a:r>
              <a:rPr lang="th-TH" sz="2000" b="0" i="0" u="none" strike="noStrike" kern="1200" baseline="0">
                <a:solidFill>
                  <a:schemeClr val="bg1"/>
                </a:solidFill>
                <a:latin typeface="+mn-lt"/>
                <a:ea typeface="+mn-ea"/>
                <a:cs typeface="+mn-cs"/>
              </a:rPr>
              <a:t>ขอบคุณ</a:t>
            </a:r>
            <a:r>
              <a:rPr lang="en-GB" sz="1600" b="0" i="0" u="none" strike="noStrike" kern="1200" baseline="0">
                <a:solidFill>
                  <a:schemeClr val="bg1"/>
                </a:solidFill>
                <a:latin typeface="+mn-lt"/>
                <a:ea typeface="+mn-ea"/>
                <a:cs typeface="+mn-cs"/>
              </a:rPr>
              <a:t>   </a:t>
            </a:r>
            <a:r>
              <a:rPr lang="vi-VN" sz="1600" b="0" i="0" u="none" strike="noStrike" kern="1200" baseline="0">
                <a:solidFill>
                  <a:schemeClr val="bg1"/>
                </a:solidFill>
                <a:latin typeface="+mn-lt"/>
                <a:ea typeface="+mn-ea"/>
                <a:cs typeface="+mn-cs"/>
              </a:rPr>
              <a:t>Teşekkür ederim</a:t>
            </a:r>
            <a:endParaRPr lang="en-GB" sz="1600" b="0">
              <a:solidFill>
                <a:schemeClr val="bg1"/>
              </a:solidFill>
            </a:endParaRPr>
          </a:p>
        </p:txBody>
      </p:sp>
    </p:spTree>
    <p:extLst>
      <p:ext uri="{BB962C8B-B14F-4D97-AF65-F5344CB8AC3E}">
        <p14:creationId xmlns:p14="http://schemas.microsoft.com/office/powerpoint/2010/main" val="30630682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8759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Slide 1 - Orange D">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1BE5F464-A841-9445-8AB4-050032B50196}"/>
              </a:ext>
            </a:extLst>
          </p:cNvPr>
          <p:cNvSpPr>
            <a:spLocks noGrp="1"/>
          </p:cNvSpPr>
          <p:nvPr>
            <p:ph type="pic" sz="quarter" idx="12"/>
          </p:nvPr>
        </p:nvSpPr>
        <p:spPr>
          <a:xfrm>
            <a:off x="0" y="0"/>
            <a:ext cx="6858000" cy="6858000"/>
          </a:xfrm>
          <a:prstGeom prst="flowChartDelay">
            <a:avLst/>
          </a:prstGeom>
        </p:spPr>
        <p:txBody>
          <a:bodyPr/>
          <a:lstStyle/>
          <a:p>
            <a:endParaRPr lang="en-US"/>
          </a:p>
        </p:txBody>
      </p:sp>
      <p:pic>
        <p:nvPicPr>
          <p:cNvPr id="12" name="Picture 11">
            <a:extLst>
              <a:ext uri="{FF2B5EF4-FFF2-40B4-BE49-F238E27FC236}">
                <a16:creationId xmlns:a16="http://schemas.microsoft.com/office/drawing/2014/main" id="{FFC0F863-BE3E-5748-8687-62FE7FCC35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cxnSp>
        <p:nvCxnSpPr>
          <p:cNvPr id="13" name="Straight Connector 12">
            <a:extLst>
              <a:ext uri="{FF2B5EF4-FFF2-40B4-BE49-F238E27FC236}">
                <a16:creationId xmlns:a16="http://schemas.microsoft.com/office/drawing/2014/main" id="{5AAA8906-3D40-064F-9532-80FBBAED403F}"/>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035AB2D7-FC5F-B14A-B0BC-B7A2DEBB42D4}"/>
              </a:ext>
            </a:extLst>
          </p:cNvPr>
          <p:cNvSpPr>
            <a:spLocks noGrp="1"/>
          </p:cNvSpPr>
          <p:nvPr>
            <p:ph type="sldNum" sz="quarter" idx="13"/>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Tree>
    <p:extLst>
      <p:ext uri="{BB962C8B-B14F-4D97-AF65-F5344CB8AC3E}">
        <p14:creationId xmlns:p14="http://schemas.microsoft.com/office/powerpoint/2010/main" val="153984876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1 - Orange 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408B96-B589-6944-8F4C-860ECF0CC2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15" name="Picture 14">
            <a:extLst>
              <a:ext uri="{FF2B5EF4-FFF2-40B4-BE49-F238E27FC236}">
                <a16:creationId xmlns:a16="http://schemas.microsoft.com/office/drawing/2014/main" id="{3EF7BBD1-8F76-9747-AFE2-E91207F229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44069" y="5823973"/>
            <a:ext cx="1271052" cy="864316"/>
          </a:xfrm>
          <a:prstGeom prst="rect">
            <a:avLst/>
          </a:prstGeom>
        </p:spPr>
      </p:pic>
      <p:sp>
        <p:nvSpPr>
          <p:cNvPr id="9" name="Title 1">
            <a:extLst>
              <a:ext uri="{FF2B5EF4-FFF2-40B4-BE49-F238E27FC236}">
                <a16:creationId xmlns:a16="http://schemas.microsoft.com/office/drawing/2014/main" id="{41FAE9AC-C22E-B748-A1B3-F446D1E661C9}"/>
              </a:ext>
            </a:extLst>
          </p:cNvPr>
          <p:cNvSpPr>
            <a:spLocks noGrp="1"/>
          </p:cNvSpPr>
          <p:nvPr>
            <p:ph type="ctrTitle" hasCustomPrompt="1"/>
          </p:nvPr>
        </p:nvSpPr>
        <p:spPr>
          <a:xfrm>
            <a:off x="7360070" y="2915392"/>
            <a:ext cx="4314139" cy="669605"/>
          </a:xfrm>
          <a:prstGeom prst="rect">
            <a:avLst/>
          </a:prstGeom>
        </p:spPr>
        <p:txBody>
          <a:bodyPr lIns="0"/>
          <a:lstStyle>
            <a:lvl1pPr algn="l">
              <a:defRPr sz="3600" b="0">
                <a:solidFill>
                  <a:srgbClr val="4D4D4D"/>
                </a:solidFill>
              </a:defRPr>
            </a:lvl1pPr>
          </a:lstStyle>
          <a:p>
            <a:r>
              <a:rPr lang="en-US"/>
              <a:t>Click to edit Title</a:t>
            </a:r>
            <a:endParaRPr lang="en-GB"/>
          </a:p>
        </p:txBody>
      </p:sp>
      <p:sp>
        <p:nvSpPr>
          <p:cNvPr id="11" name="Subtitle 2">
            <a:extLst>
              <a:ext uri="{FF2B5EF4-FFF2-40B4-BE49-F238E27FC236}">
                <a16:creationId xmlns:a16="http://schemas.microsoft.com/office/drawing/2014/main" id="{99AB4CA6-A63A-6549-B042-BA4A135347FB}"/>
              </a:ext>
            </a:extLst>
          </p:cNvPr>
          <p:cNvSpPr>
            <a:spLocks noGrp="1"/>
          </p:cNvSpPr>
          <p:nvPr>
            <p:ph type="subTitle" idx="1" hasCustomPrompt="1"/>
          </p:nvPr>
        </p:nvSpPr>
        <p:spPr>
          <a:xfrm>
            <a:off x="7360070" y="3601085"/>
            <a:ext cx="4314138" cy="987539"/>
          </a:xfrm>
          <a:prstGeom prst="rect">
            <a:avLst/>
          </a:prstGeom>
        </p:spPr>
        <p:txBody>
          <a:bodyPr lIns="0">
            <a:normAutofit/>
          </a:bodyPr>
          <a:lstStyle>
            <a:lvl1pPr marL="0" indent="0" algn="l">
              <a:spcBef>
                <a:spcPts val="0"/>
              </a:spcBef>
              <a:buNone/>
              <a:defRPr sz="2400">
                <a:solidFill>
                  <a:srgbClr val="FF79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 title</a:t>
            </a:r>
            <a:endParaRPr lang="en-GB"/>
          </a:p>
        </p:txBody>
      </p:sp>
      <p:sp>
        <p:nvSpPr>
          <p:cNvPr id="12" name="Text Placeholder 4">
            <a:extLst>
              <a:ext uri="{FF2B5EF4-FFF2-40B4-BE49-F238E27FC236}">
                <a16:creationId xmlns:a16="http://schemas.microsoft.com/office/drawing/2014/main" id="{CAC37CE2-A5AE-2643-863E-0B1351835A63}"/>
              </a:ext>
            </a:extLst>
          </p:cNvPr>
          <p:cNvSpPr>
            <a:spLocks noGrp="1"/>
          </p:cNvSpPr>
          <p:nvPr>
            <p:ph type="body" sz="quarter" idx="10" hasCustomPrompt="1"/>
          </p:nvPr>
        </p:nvSpPr>
        <p:spPr>
          <a:xfrm>
            <a:off x="7360070" y="4711308"/>
            <a:ext cx="1313029" cy="360000"/>
          </a:xfrm>
          <a:prstGeom prst="rect">
            <a:avLst/>
          </a:prstGeom>
        </p:spPr>
        <p:txBody>
          <a:bodyPr lIns="0"/>
          <a:lstStyle>
            <a:lvl1pPr marL="0" indent="0">
              <a:buNone/>
              <a:defRPr sz="1600">
                <a:solidFill>
                  <a:srgbClr val="A3A3A3"/>
                </a:solidFill>
              </a:defRPr>
            </a:lvl1pPr>
            <a:lvl2pPr marL="609585" indent="0">
              <a:buNone/>
              <a:defRPr>
                <a:solidFill>
                  <a:schemeClr val="bg2"/>
                </a:solidFill>
              </a:defRPr>
            </a:lvl2pPr>
            <a:lvl3pPr marL="1219170" indent="0">
              <a:buNone/>
              <a:defRPr>
                <a:solidFill>
                  <a:schemeClr val="bg2"/>
                </a:solidFill>
              </a:defRPr>
            </a:lvl3pPr>
            <a:lvl4pPr marL="1828754" indent="0">
              <a:buNone/>
              <a:defRPr>
                <a:solidFill>
                  <a:schemeClr val="bg2"/>
                </a:solidFill>
              </a:defRPr>
            </a:lvl4pPr>
            <a:lvl5pPr marL="2438339" indent="0">
              <a:buNone/>
              <a:defRPr>
                <a:solidFill>
                  <a:schemeClr val="bg2"/>
                </a:solidFill>
              </a:defRPr>
            </a:lvl5pPr>
          </a:lstStyle>
          <a:p>
            <a:pPr lvl="0"/>
            <a:r>
              <a:rPr lang="en-US"/>
              <a:t>Date here</a:t>
            </a:r>
            <a:endParaRPr lang="en-GB"/>
          </a:p>
        </p:txBody>
      </p:sp>
      <p:sp>
        <p:nvSpPr>
          <p:cNvPr id="13" name="Text Placeholder 6">
            <a:extLst>
              <a:ext uri="{FF2B5EF4-FFF2-40B4-BE49-F238E27FC236}">
                <a16:creationId xmlns:a16="http://schemas.microsoft.com/office/drawing/2014/main" id="{B04AD2B8-8341-F34A-8EBA-5CBDFCC99F66}"/>
              </a:ext>
            </a:extLst>
          </p:cNvPr>
          <p:cNvSpPr>
            <a:spLocks noGrp="1"/>
          </p:cNvSpPr>
          <p:nvPr>
            <p:ph type="body" sz="quarter" idx="11" hasCustomPrompt="1"/>
          </p:nvPr>
        </p:nvSpPr>
        <p:spPr>
          <a:xfrm>
            <a:off x="7360070" y="294457"/>
            <a:ext cx="4314139" cy="216000"/>
          </a:xfrm>
          <a:prstGeom prst="rect">
            <a:avLst/>
          </a:prstGeom>
        </p:spPr>
        <p:txBody>
          <a:bodyPr lIns="0">
            <a:noAutofit/>
          </a:bodyPr>
          <a:lstStyle>
            <a:lvl1pPr marL="0" indent="0" algn="l">
              <a:buNone/>
              <a:defRPr sz="1300">
                <a:solidFill>
                  <a:schemeClr val="bg2">
                    <a:lumMod val="60000"/>
                    <a:lumOff val="40000"/>
                  </a:schemeClr>
                </a:solidFill>
              </a:defRPr>
            </a:lvl1pPr>
          </a:lstStyle>
          <a:p>
            <a:pPr lvl="0"/>
            <a:r>
              <a:rPr lang="en-US"/>
              <a:t>INSERT AUTHOR’S NAME  |  DIVISION</a:t>
            </a:r>
            <a:endParaRPr lang="en-GB"/>
          </a:p>
        </p:txBody>
      </p:sp>
    </p:spTree>
    <p:extLst>
      <p:ext uri="{BB962C8B-B14F-4D97-AF65-F5344CB8AC3E}">
        <p14:creationId xmlns:p14="http://schemas.microsoft.com/office/powerpoint/2010/main" val="53926167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 D Icon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408B96-B589-6944-8F4C-860ECF0CC2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38"/>
            <a:ext cx="6857999" cy="6845322"/>
          </a:xfrm>
          <a:prstGeom prst="rect">
            <a:avLst/>
          </a:prstGeom>
        </p:spPr>
      </p:pic>
      <p:pic>
        <p:nvPicPr>
          <p:cNvPr id="15" name="Picture 14">
            <a:extLst>
              <a:ext uri="{FF2B5EF4-FFF2-40B4-BE49-F238E27FC236}">
                <a16:creationId xmlns:a16="http://schemas.microsoft.com/office/drawing/2014/main" id="{3EF7BBD1-8F76-9747-AFE2-E91207F229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44069" y="5823973"/>
            <a:ext cx="1271052" cy="864316"/>
          </a:xfrm>
          <a:prstGeom prst="rect">
            <a:avLst/>
          </a:prstGeom>
        </p:spPr>
      </p:pic>
      <p:sp>
        <p:nvSpPr>
          <p:cNvPr id="9" name="Title 1">
            <a:extLst>
              <a:ext uri="{FF2B5EF4-FFF2-40B4-BE49-F238E27FC236}">
                <a16:creationId xmlns:a16="http://schemas.microsoft.com/office/drawing/2014/main" id="{9F250E37-B71E-8D42-BB2D-4415D61C1B33}"/>
              </a:ext>
            </a:extLst>
          </p:cNvPr>
          <p:cNvSpPr>
            <a:spLocks noGrp="1"/>
          </p:cNvSpPr>
          <p:nvPr>
            <p:ph type="ctrTitle" hasCustomPrompt="1"/>
          </p:nvPr>
        </p:nvSpPr>
        <p:spPr>
          <a:xfrm>
            <a:off x="7360070" y="2915392"/>
            <a:ext cx="4314139" cy="669605"/>
          </a:xfrm>
          <a:prstGeom prst="rect">
            <a:avLst/>
          </a:prstGeom>
        </p:spPr>
        <p:txBody>
          <a:bodyPr lIns="0"/>
          <a:lstStyle>
            <a:lvl1pPr algn="l">
              <a:defRPr sz="3500" b="0">
                <a:solidFill>
                  <a:srgbClr val="4D4D4D"/>
                </a:solidFill>
              </a:defRPr>
            </a:lvl1pPr>
          </a:lstStyle>
          <a:p>
            <a:r>
              <a:rPr lang="en-US"/>
              <a:t>Click to edit Title</a:t>
            </a:r>
            <a:endParaRPr lang="en-GB"/>
          </a:p>
        </p:txBody>
      </p:sp>
      <p:sp>
        <p:nvSpPr>
          <p:cNvPr id="11" name="Subtitle 2">
            <a:extLst>
              <a:ext uri="{FF2B5EF4-FFF2-40B4-BE49-F238E27FC236}">
                <a16:creationId xmlns:a16="http://schemas.microsoft.com/office/drawing/2014/main" id="{46A86A1F-077B-9D40-BAB2-D0F722EF9D0C}"/>
              </a:ext>
            </a:extLst>
          </p:cNvPr>
          <p:cNvSpPr>
            <a:spLocks noGrp="1"/>
          </p:cNvSpPr>
          <p:nvPr>
            <p:ph type="subTitle" idx="1" hasCustomPrompt="1"/>
          </p:nvPr>
        </p:nvSpPr>
        <p:spPr>
          <a:xfrm>
            <a:off x="7360070" y="3601085"/>
            <a:ext cx="4314138" cy="987539"/>
          </a:xfrm>
          <a:prstGeom prst="rect">
            <a:avLst/>
          </a:prstGeom>
        </p:spPr>
        <p:txBody>
          <a:bodyPr lIns="0">
            <a:normAutofit/>
          </a:bodyPr>
          <a:lstStyle>
            <a:lvl1pPr marL="0" indent="0" algn="l">
              <a:spcBef>
                <a:spcPts val="0"/>
              </a:spcBef>
              <a:buNone/>
              <a:defRPr sz="2400">
                <a:solidFill>
                  <a:srgbClr val="FF79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 title</a:t>
            </a:r>
            <a:endParaRPr lang="en-GB"/>
          </a:p>
        </p:txBody>
      </p:sp>
      <p:sp>
        <p:nvSpPr>
          <p:cNvPr id="12" name="Text Placeholder 4">
            <a:extLst>
              <a:ext uri="{FF2B5EF4-FFF2-40B4-BE49-F238E27FC236}">
                <a16:creationId xmlns:a16="http://schemas.microsoft.com/office/drawing/2014/main" id="{EF5D5315-F544-4240-8826-6D73345F7CC6}"/>
              </a:ext>
            </a:extLst>
          </p:cNvPr>
          <p:cNvSpPr>
            <a:spLocks noGrp="1"/>
          </p:cNvSpPr>
          <p:nvPr>
            <p:ph type="body" sz="quarter" idx="10" hasCustomPrompt="1"/>
          </p:nvPr>
        </p:nvSpPr>
        <p:spPr>
          <a:xfrm>
            <a:off x="7360070" y="4711308"/>
            <a:ext cx="1313029" cy="360000"/>
          </a:xfrm>
          <a:prstGeom prst="rect">
            <a:avLst/>
          </a:prstGeom>
        </p:spPr>
        <p:txBody>
          <a:bodyPr lIns="0"/>
          <a:lstStyle>
            <a:lvl1pPr marL="0" indent="0">
              <a:buNone/>
              <a:defRPr sz="1600">
                <a:solidFill>
                  <a:srgbClr val="A3A3A3"/>
                </a:solidFill>
              </a:defRPr>
            </a:lvl1pPr>
            <a:lvl2pPr marL="609585" indent="0">
              <a:buNone/>
              <a:defRPr>
                <a:solidFill>
                  <a:schemeClr val="bg2"/>
                </a:solidFill>
              </a:defRPr>
            </a:lvl2pPr>
            <a:lvl3pPr marL="1219170" indent="0">
              <a:buNone/>
              <a:defRPr>
                <a:solidFill>
                  <a:schemeClr val="bg2"/>
                </a:solidFill>
              </a:defRPr>
            </a:lvl3pPr>
            <a:lvl4pPr marL="1828754" indent="0">
              <a:buNone/>
              <a:defRPr>
                <a:solidFill>
                  <a:schemeClr val="bg2"/>
                </a:solidFill>
              </a:defRPr>
            </a:lvl4pPr>
            <a:lvl5pPr marL="2438339" indent="0">
              <a:buNone/>
              <a:defRPr>
                <a:solidFill>
                  <a:schemeClr val="bg2"/>
                </a:solidFill>
              </a:defRPr>
            </a:lvl5pPr>
          </a:lstStyle>
          <a:p>
            <a:pPr lvl="0"/>
            <a:r>
              <a:rPr lang="en-US"/>
              <a:t>Date here</a:t>
            </a:r>
            <a:endParaRPr lang="en-GB"/>
          </a:p>
        </p:txBody>
      </p:sp>
      <p:sp>
        <p:nvSpPr>
          <p:cNvPr id="13" name="Text Placeholder 6">
            <a:extLst>
              <a:ext uri="{FF2B5EF4-FFF2-40B4-BE49-F238E27FC236}">
                <a16:creationId xmlns:a16="http://schemas.microsoft.com/office/drawing/2014/main" id="{43A2E3D8-991D-FF43-89B6-56E3DAA63FF8}"/>
              </a:ext>
            </a:extLst>
          </p:cNvPr>
          <p:cNvSpPr>
            <a:spLocks noGrp="1"/>
          </p:cNvSpPr>
          <p:nvPr>
            <p:ph type="body" sz="quarter" idx="11" hasCustomPrompt="1"/>
          </p:nvPr>
        </p:nvSpPr>
        <p:spPr>
          <a:xfrm>
            <a:off x="7360070" y="294457"/>
            <a:ext cx="4314139" cy="216000"/>
          </a:xfrm>
          <a:prstGeom prst="rect">
            <a:avLst/>
          </a:prstGeom>
        </p:spPr>
        <p:txBody>
          <a:bodyPr lIns="0">
            <a:noAutofit/>
          </a:bodyPr>
          <a:lstStyle>
            <a:lvl1pPr marL="0" indent="0" algn="l">
              <a:buNone/>
              <a:defRPr sz="1300">
                <a:solidFill>
                  <a:schemeClr val="bg2">
                    <a:lumMod val="60000"/>
                    <a:lumOff val="40000"/>
                  </a:schemeClr>
                </a:solidFill>
              </a:defRPr>
            </a:lvl1pPr>
          </a:lstStyle>
          <a:p>
            <a:pPr lvl="0"/>
            <a:r>
              <a:rPr lang="en-US"/>
              <a:t>INSERT AUTHOR’S NAME  |  DIVISION</a:t>
            </a:r>
            <a:endParaRPr lang="en-GB"/>
          </a:p>
        </p:txBody>
      </p:sp>
    </p:spTree>
    <p:extLst>
      <p:ext uri="{BB962C8B-B14F-4D97-AF65-F5344CB8AC3E}">
        <p14:creationId xmlns:p14="http://schemas.microsoft.com/office/powerpoint/2010/main" val="28167635"/>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CE1497-603F-B54C-8F2E-E4ED0CFF7F8E}"/>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7" name="Title 6"/>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
        <p:nvSpPr>
          <p:cNvPr id="10" name="Text Placeholder 9"/>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4" name="Straight Connector 13">
            <a:extLst>
              <a:ext uri="{FF2B5EF4-FFF2-40B4-BE49-F238E27FC236}">
                <a16:creationId xmlns:a16="http://schemas.microsoft.com/office/drawing/2014/main" id="{57F1C252-4E23-9947-B686-BDDB97E28646}"/>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880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DC087-93EC-F447-845C-5456F9CE79C4}"/>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1DF4B51E-21D5-CB4A-B716-52652C2FBC95}"/>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B229B6D0-4DBF-A944-9605-EE79444C52CE}"/>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68CF381A-316D-9C4A-A1BA-D475B0DF5B58}"/>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4935610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76A0F8-7FC7-F246-A404-CCF49ABDF62F}"/>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5C5D6478-A622-2F4B-B1E9-BB816C4DDAE7}"/>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C799A385-16FE-E347-9437-DA27DDDAF182}"/>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9D7F34EF-C81A-124F-979C-1026BDB54124}"/>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14002519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C4B9F1-D23E-6B40-AB97-5F84DDA73D4C}"/>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C4086567-8CE0-E14E-8EB9-708D0C3212B9}"/>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D6698607-C86E-C941-961F-7EDB2A051A59}"/>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DD88E37D-9523-F043-ABE5-19164011F80B}"/>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3825379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BBBEE-11BB-FE4F-8182-BEF90873616B}"/>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5C9E4EF7-9CD9-DB47-8FCD-FBC881B2AA93}"/>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5842764D-7BC3-5944-B601-A13FA6FA9A32}"/>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65004245-C215-3D4A-9FE1-6B4D62692D0F}"/>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14113783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Slid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9957CE-619B-A34D-A367-0D02A9B95932}"/>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5A4F7563-D9AD-324D-91CA-32D6F7C7E3F5}"/>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BA902EF4-73F7-564B-A28A-E4D127C70A5F}"/>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E10895D6-60B5-ED42-AEB9-AF035759EA24}"/>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41015562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Slide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0FFDE9-FC94-284B-B693-4DEB59D167A1}"/>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86731836-70A5-744E-BBB8-9C8912724081}"/>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2CF1BA79-9E34-5A40-ACF3-04D38F68A709}"/>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BAE19A16-6B24-8944-A434-983D7874BA3D}"/>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2501550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Slide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8A5EBC-28D6-764B-BF26-19B07F4B77F3}"/>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1E857F24-F42A-344C-A928-076626D3F1C0}"/>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A50567A2-090A-0649-9C56-421D036A398C}"/>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6CDC7A9B-F7E9-4E4E-87AA-FB904A2E2902}"/>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24916987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Slide 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5C3EDF-E03A-4D4A-94A1-84298AEBD1CB}"/>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B93DDCC2-FE60-0D42-ABFC-E21CC77869E5}"/>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3933E7C9-EA11-F844-991D-EC3B6D7CE35A}"/>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6C48FE2D-C38D-6144-AB9E-60EF9D954BFD}"/>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4510225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Slide 1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8E91A0-2B40-7340-B235-AD77DF35F315}"/>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2927817D-B643-E044-92AE-511EC2157088}"/>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F2CBCDC6-C0BE-104D-BEB9-0A973FDFD597}"/>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8BD26848-0625-0646-9DFD-1B915AE0468D}"/>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2606358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CE1497-603F-B54C-8F2E-E4ED0CFF7F8E}"/>
              </a:ext>
            </a:extLst>
          </p:cNvPr>
          <p:cNvPicPr>
            <a:picLocks noChangeAspect="1"/>
          </p:cNvPicPr>
          <p:nvPr userDrawn="1"/>
        </p:nvPicPr>
        <p:blipFill>
          <a:blip r:embed="rId3" cstate="email">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7" name="Title 6"/>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
        <p:nvSpPr>
          <p:cNvPr id="10" name="Text Placeholder 9"/>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4" name="Straight Connector 13">
            <a:extLst>
              <a:ext uri="{FF2B5EF4-FFF2-40B4-BE49-F238E27FC236}">
                <a16:creationId xmlns:a16="http://schemas.microsoft.com/office/drawing/2014/main" id="{57F1C252-4E23-9947-B686-BDDB97E28646}"/>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855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Slide 1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5C45CC-7A3A-D747-9CAD-49E12168BEFC}"/>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F8CBA6E6-571C-C54E-83F5-811678D54518}"/>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2DF3A4D9-8017-7040-AE8B-D414475DF934}"/>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E96F589A-107A-C74C-B1FC-334CBE3386E4}"/>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32590950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Slide 1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B84DF-D175-9A44-9196-19CABBDDA771}"/>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4490E825-1851-464B-81D2-F12412006027}"/>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5D069CAC-5D12-D14B-9332-253E5198B6B7}"/>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D7B0DA7F-2EA0-A44F-891E-695EE3027E7C}"/>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19149100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Divider Slide 1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B84DF-D175-9A44-9196-19CABBDDA771}"/>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1" name="Text Placeholder 9">
            <a:extLst>
              <a:ext uri="{FF2B5EF4-FFF2-40B4-BE49-F238E27FC236}">
                <a16:creationId xmlns:a16="http://schemas.microsoft.com/office/drawing/2014/main" id="{4490E825-1851-464B-81D2-F12412006027}"/>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5D069CAC-5D12-D14B-9332-253E5198B6B7}"/>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6">
            <a:extLst>
              <a:ext uri="{FF2B5EF4-FFF2-40B4-BE49-F238E27FC236}">
                <a16:creationId xmlns:a16="http://schemas.microsoft.com/office/drawing/2014/main" id="{99672A08-F96A-2942-90B5-58097825DF1C}"/>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Tree>
    <p:extLst>
      <p:ext uri="{BB962C8B-B14F-4D97-AF65-F5344CB8AC3E}">
        <p14:creationId xmlns:p14="http://schemas.microsoft.com/office/powerpoint/2010/main" val="28008621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ro copy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2A948A-91F8-A641-A02C-6FDA746D01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7" name="Content Placeholder 2">
            <a:extLst>
              <a:ext uri="{FF2B5EF4-FFF2-40B4-BE49-F238E27FC236}">
                <a16:creationId xmlns:a16="http://schemas.microsoft.com/office/drawing/2014/main" id="{714E0EBA-6B2C-AA4F-8B3E-C5167032F3D0}"/>
              </a:ext>
            </a:extLst>
          </p:cNvPr>
          <p:cNvSpPr>
            <a:spLocks noGrp="1"/>
          </p:cNvSpPr>
          <p:nvPr>
            <p:ph sz="quarter" idx="15" hasCustomPrompt="1"/>
          </p:nvPr>
        </p:nvSpPr>
        <p:spPr>
          <a:xfrm>
            <a:off x="489397" y="513030"/>
            <a:ext cx="6978203" cy="5494070"/>
          </a:xfrm>
          <a:prstGeom prst="rect">
            <a:avLst/>
          </a:prstGeom>
        </p:spPr>
        <p:txBody>
          <a:bodyPr lIns="0" anchor="ctr"/>
          <a:lstStyle>
            <a:lvl1pPr marL="0" indent="0">
              <a:lnSpc>
                <a:spcPct val="100000"/>
              </a:lnSpc>
              <a:spcBef>
                <a:spcPts val="0"/>
              </a:spcBef>
              <a:buNone/>
              <a:defRPr sz="3200">
                <a:solidFill>
                  <a:srgbClr val="FF7900"/>
                </a:solidFill>
              </a:defRPr>
            </a:lvl1pPr>
          </a:lstStyle>
          <a:p>
            <a:pPr lvl="0"/>
            <a:r>
              <a:rPr lang="en-US"/>
              <a:t>Click to edit Hero copy slide</a:t>
            </a:r>
            <a:endParaRPr lang="en-GB"/>
          </a:p>
        </p:txBody>
      </p:sp>
      <p:sp>
        <p:nvSpPr>
          <p:cNvPr id="26" name="TextBox 25">
            <a:extLst>
              <a:ext uri="{FF2B5EF4-FFF2-40B4-BE49-F238E27FC236}">
                <a16:creationId xmlns:a16="http://schemas.microsoft.com/office/drawing/2014/main" id="{FF33FC60-DB5C-4D42-BD6E-3426731341B5}"/>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7" name="Rectangle 26">
            <a:extLst>
              <a:ext uri="{FF2B5EF4-FFF2-40B4-BE49-F238E27FC236}">
                <a16:creationId xmlns:a16="http://schemas.microsoft.com/office/drawing/2014/main" id="{BA23C9C2-86C1-8944-80BD-47F0F0D0D01A}"/>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8" name="Straight Connector 27">
            <a:extLst>
              <a:ext uri="{FF2B5EF4-FFF2-40B4-BE49-F238E27FC236}">
                <a16:creationId xmlns:a16="http://schemas.microsoft.com/office/drawing/2014/main" id="{160E4A6F-C4E5-F74B-AF83-4484DF1577F3}"/>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B8B175D2-B1C9-504C-BE4E-1DA8453487F6}"/>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Tree>
    <p:extLst>
      <p:ext uri="{BB962C8B-B14F-4D97-AF65-F5344CB8AC3E}">
        <p14:creationId xmlns:p14="http://schemas.microsoft.com/office/powerpoint/2010/main" val="16154772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amp; Hero copy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2A948A-91F8-A641-A02C-6FDA746D01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7" name="Content Placeholder 2">
            <a:extLst>
              <a:ext uri="{FF2B5EF4-FFF2-40B4-BE49-F238E27FC236}">
                <a16:creationId xmlns:a16="http://schemas.microsoft.com/office/drawing/2014/main" id="{714E0EBA-6B2C-AA4F-8B3E-C5167032F3D0}"/>
              </a:ext>
            </a:extLst>
          </p:cNvPr>
          <p:cNvSpPr>
            <a:spLocks noGrp="1"/>
          </p:cNvSpPr>
          <p:nvPr>
            <p:ph sz="quarter" idx="15" hasCustomPrompt="1"/>
          </p:nvPr>
        </p:nvSpPr>
        <p:spPr>
          <a:xfrm>
            <a:off x="511995" y="1701800"/>
            <a:ext cx="5457005" cy="4271802"/>
          </a:xfrm>
          <a:prstGeom prst="rect">
            <a:avLst/>
          </a:prstGeom>
        </p:spPr>
        <p:txBody>
          <a:bodyPr lIns="0" anchor="ctr"/>
          <a:lstStyle>
            <a:lvl1pPr marL="0" indent="0">
              <a:lnSpc>
                <a:spcPct val="100000"/>
              </a:lnSpc>
              <a:spcBef>
                <a:spcPts val="0"/>
              </a:spcBef>
              <a:buNone/>
              <a:defRPr sz="3200">
                <a:solidFill>
                  <a:srgbClr val="FF7900"/>
                </a:solidFill>
              </a:defRPr>
            </a:lvl1pPr>
          </a:lstStyle>
          <a:p>
            <a:pPr lvl="0"/>
            <a:r>
              <a:rPr lang="en-US"/>
              <a:t>Click to edit Hero copy slide</a:t>
            </a:r>
            <a:endParaRPr lang="en-GB"/>
          </a:p>
        </p:txBody>
      </p:sp>
      <p:sp>
        <p:nvSpPr>
          <p:cNvPr id="24" name="Title 1">
            <a:extLst>
              <a:ext uri="{FF2B5EF4-FFF2-40B4-BE49-F238E27FC236}">
                <a16:creationId xmlns:a16="http://schemas.microsoft.com/office/drawing/2014/main" id="{09E07203-D8BE-7144-9CB3-754FAA3B7EA9}"/>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5" name="Straight Connector 24">
            <a:extLst>
              <a:ext uri="{FF2B5EF4-FFF2-40B4-BE49-F238E27FC236}">
                <a16:creationId xmlns:a16="http://schemas.microsoft.com/office/drawing/2014/main" id="{22327B73-586B-D64E-AF54-689BD8EF4933}"/>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F33FC60-DB5C-4D42-BD6E-3426731341B5}"/>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7" name="Rectangle 26">
            <a:extLst>
              <a:ext uri="{FF2B5EF4-FFF2-40B4-BE49-F238E27FC236}">
                <a16:creationId xmlns:a16="http://schemas.microsoft.com/office/drawing/2014/main" id="{BA23C9C2-86C1-8944-80BD-47F0F0D0D01A}"/>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8" name="Straight Connector 27">
            <a:extLst>
              <a:ext uri="{FF2B5EF4-FFF2-40B4-BE49-F238E27FC236}">
                <a16:creationId xmlns:a16="http://schemas.microsoft.com/office/drawing/2014/main" id="{160E4A6F-C4E5-F74B-AF83-4484DF1577F3}"/>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B8B175D2-B1C9-504C-BE4E-1DA8453487F6}"/>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Tree>
    <p:extLst>
      <p:ext uri="{BB962C8B-B14F-4D97-AF65-F5344CB8AC3E}">
        <p14:creationId xmlns:p14="http://schemas.microsoft.com/office/powerpoint/2010/main" val="4679562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ero copy &amp; small picture">
    <p:spTree>
      <p:nvGrpSpPr>
        <p:cNvPr id="1" name=""/>
        <p:cNvGrpSpPr/>
        <p:nvPr/>
      </p:nvGrpSpPr>
      <p:grpSpPr>
        <a:xfrm>
          <a:off x="0" y="0"/>
          <a:ext cx="0" cy="0"/>
          <a:chOff x="0" y="0"/>
          <a:chExt cx="0" cy="0"/>
        </a:xfrm>
      </p:grpSpPr>
      <p:sp>
        <p:nvSpPr>
          <p:cNvPr id="11" name="Content Placeholder 2"/>
          <p:cNvSpPr>
            <a:spLocks noGrp="1"/>
          </p:cNvSpPr>
          <p:nvPr>
            <p:ph sz="quarter" idx="14" hasCustomPrompt="1"/>
          </p:nvPr>
        </p:nvSpPr>
        <p:spPr>
          <a:xfrm>
            <a:off x="5023334" y="2992438"/>
            <a:ext cx="6101866" cy="3033712"/>
          </a:xfrm>
          <a:prstGeom prst="rect">
            <a:avLst/>
          </a:prstGeom>
        </p:spPr>
        <p:txBody>
          <a:bodyPr lIns="0" anchor="t"/>
          <a:lstStyle>
            <a:lvl1pPr marL="0" indent="0">
              <a:lnSpc>
                <a:spcPct val="100000"/>
              </a:lnSpc>
              <a:spcBef>
                <a:spcPts val="0"/>
              </a:spcBef>
              <a:buNone/>
              <a:defRPr sz="3200">
                <a:solidFill>
                  <a:srgbClr val="FF7900"/>
                </a:solidFill>
              </a:defRPr>
            </a:lvl1pPr>
          </a:lstStyle>
          <a:p>
            <a:pPr lvl="0"/>
            <a:r>
              <a:rPr lang="en-US"/>
              <a:t>Click to edit Hero copy</a:t>
            </a:r>
            <a:endParaRPr lang="en-GB"/>
          </a:p>
        </p:txBody>
      </p:sp>
      <p:pic>
        <p:nvPicPr>
          <p:cNvPr id="9" name="Picture 8">
            <a:extLst>
              <a:ext uri="{FF2B5EF4-FFF2-40B4-BE49-F238E27FC236}">
                <a16:creationId xmlns:a16="http://schemas.microsoft.com/office/drawing/2014/main" id="{AB2A948A-91F8-A641-A02C-6FDA746D01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2" name="Title 1">
            <a:extLst>
              <a:ext uri="{FF2B5EF4-FFF2-40B4-BE49-F238E27FC236}">
                <a16:creationId xmlns:a16="http://schemas.microsoft.com/office/drawing/2014/main" id="{5F4910F8-231C-2845-97F2-56E3EE3411DF}"/>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3" name="Straight Connector 22">
            <a:extLst>
              <a:ext uri="{FF2B5EF4-FFF2-40B4-BE49-F238E27FC236}">
                <a16:creationId xmlns:a16="http://schemas.microsoft.com/office/drawing/2014/main" id="{A2CCA330-B405-CF43-8BB8-025DA9D9DF1F}"/>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49E44FB-2DA4-514B-9046-DBB3F1B508D2}"/>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9C192AC2-0B9A-5B4F-B145-A63CE5421AC6}"/>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61789303-30A5-F84D-BF41-73B1DD31A1C0}"/>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4FB21AED-469E-A24C-AF0C-B9E5ED86D49E}"/>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29" name="Content Placeholder 6">
            <a:extLst>
              <a:ext uri="{FF2B5EF4-FFF2-40B4-BE49-F238E27FC236}">
                <a16:creationId xmlns:a16="http://schemas.microsoft.com/office/drawing/2014/main" id="{9BF14D7E-972E-DF43-A888-FF88472DEE49}"/>
              </a:ext>
            </a:extLst>
          </p:cNvPr>
          <p:cNvSpPr>
            <a:spLocks noGrp="1"/>
          </p:cNvSpPr>
          <p:nvPr>
            <p:ph sz="quarter" idx="16" hasCustomPrompt="1"/>
          </p:nvPr>
        </p:nvSpPr>
        <p:spPr>
          <a:xfrm>
            <a:off x="512763" y="2992438"/>
            <a:ext cx="3044825" cy="3033712"/>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Tree>
    <p:extLst>
      <p:ext uri="{BB962C8B-B14F-4D97-AF65-F5344CB8AC3E}">
        <p14:creationId xmlns:p14="http://schemas.microsoft.com/office/powerpoint/2010/main" val="4543529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hort copy &amp; small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2A948A-91F8-A641-A02C-6FDA746D01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2" name="Title 1">
            <a:extLst>
              <a:ext uri="{FF2B5EF4-FFF2-40B4-BE49-F238E27FC236}">
                <a16:creationId xmlns:a16="http://schemas.microsoft.com/office/drawing/2014/main" id="{5F4910F8-231C-2845-97F2-56E3EE3411DF}"/>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3" name="Straight Connector 22">
            <a:extLst>
              <a:ext uri="{FF2B5EF4-FFF2-40B4-BE49-F238E27FC236}">
                <a16:creationId xmlns:a16="http://schemas.microsoft.com/office/drawing/2014/main" id="{A2CCA330-B405-CF43-8BB8-025DA9D9DF1F}"/>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49E44FB-2DA4-514B-9046-DBB3F1B508D2}"/>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9C192AC2-0B9A-5B4F-B145-A63CE5421AC6}"/>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61789303-30A5-F84D-BF41-73B1DD31A1C0}"/>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4FB21AED-469E-A24C-AF0C-B9E5ED86D49E}"/>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29" name="Content Placeholder 6">
            <a:extLst>
              <a:ext uri="{FF2B5EF4-FFF2-40B4-BE49-F238E27FC236}">
                <a16:creationId xmlns:a16="http://schemas.microsoft.com/office/drawing/2014/main" id="{9BF14D7E-972E-DF43-A888-FF88472DEE49}"/>
              </a:ext>
            </a:extLst>
          </p:cNvPr>
          <p:cNvSpPr>
            <a:spLocks noGrp="1"/>
          </p:cNvSpPr>
          <p:nvPr>
            <p:ph sz="quarter" idx="16" hasCustomPrompt="1"/>
          </p:nvPr>
        </p:nvSpPr>
        <p:spPr>
          <a:xfrm>
            <a:off x="1" y="2698476"/>
            <a:ext cx="3706760" cy="2591285"/>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2" name="Text Placeholder 5">
            <a:extLst>
              <a:ext uri="{FF2B5EF4-FFF2-40B4-BE49-F238E27FC236}">
                <a16:creationId xmlns:a16="http://schemas.microsoft.com/office/drawing/2014/main" id="{9F00E3F0-A2A1-1940-8212-FEFF016FEDB6}"/>
              </a:ext>
            </a:extLst>
          </p:cNvPr>
          <p:cNvSpPr>
            <a:spLocks noGrp="1"/>
          </p:cNvSpPr>
          <p:nvPr>
            <p:ph type="body" sz="quarter" idx="14" hasCustomPrompt="1"/>
          </p:nvPr>
        </p:nvSpPr>
        <p:spPr>
          <a:xfrm>
            <a:off x="4246768" y="2698476"/>
            <a:ext cx="6908562" cy="424488"/>
          </a:xfrm>
          <a:prstGeom prst="rect">
            <a:avLst/>
          </a:prstGeom>
        </p:spPr>
        <p:txBody>
          <a:bodyPr lIns="0" tIns="0"/>
          <a:lstStyle>
            <a:lvl1pPr marL="0" indent="0">
              <a:buFontTx/>
              <a:buNone/>
              <a:defRPr sz="2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 heading copy</a:t>
            </a:r>
          </a:p>
        </p:txBody>
      </p:sp>
      <p:sp>
        <p:nvSpPr>
          <p:cNvPr id="17" name="Content Placeholder 2">
            <a:extLst>
              <a:ext uri="{FF2B5EF4-FFF2-40B4-BE49-F238E27FC236}">
                <a16:creationId xmlns:a16="http://schemas.microsoft.com/office/drawing/2014/main" id="{DF1D2AAE-42F5-5640-85BE-B850F476FC57}"/>
              </a:ext>
            </a:extLst>
          </p:cNvPr>
          <p:cNvSpPr>
            <a:spLocks noGrp="1"/>
          </p:cNvSpPr>
          <p:nvPr>
            <p:ph sz="quarter" idx="18" hasCustomPrompt="1"/>
          </p:nvPr>
        </p:nvSpPr>
        <p:spPr>
          <a:xfrm>
            <a:off x="4246768" y="3370885"/>
            <a:ext cx="6908562" cy="2429129"/>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4398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py &amp; intro &amp; char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4CE47A-EBF6-774C-A6DC-BFE766BA5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6" name="Text Placeholder 5">
            <a:extLst>
              <a:ext uri="{FF2B5EF4-FFF2-40B4-BE49-F238E27FC236}">
                <a16:creationId xmlns:a16="http://schemas.microsoft.com/office/drawing/2014/main" id="{BE31AAAC-4BF9-3043-9B6C-B244721867DC}"/>
              </a:ext>
            </a:extLst>
          </p:cNvPr>
          <p:cNvSpPr>
            <a:spLocks noGrp="1"/>
          </p:cNvSpPr>
          <p:nvPr>
            <p:ph type="body" sz="quarter" idx="13" hasCustomPrompt="1"/>
          </p:nvPr>
        </p:nvSpPr>
        <p:spPr>
          <a:xfrm>
            <a:off x="511996" y="2855393"/>
            <a:ext cx="3419924" cy="812613"/>
          </a:xfrm>
          <a:prstGeom prst="rect">
            <a:avLst/>
          </a:prstGeom>
        </p:spPr>
        <p:txBody>
          <a:bodyPr lIns="0" tIns="0"/>
          <a:lstStyle>
            <a:lvl1pPr marL="0" indent="0">
              <a:buFontTx/>
              <a:buNone/>
              <a:defRPr sz="2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 heading</a:t>
            </a:r>
          </a:p>
        </p:txBody>
      </p:sp>
      <p:sp>
        <p:nvSpPr>
          <p:cNvPr id="24" name="TextBox 23">
            <a:extLst>
              <a:ext uri="{FF2B5EF4-FFF2-40B4-BE49-F238E27FC236}">
                <a16:creationId xmlns:a16="http://schemas.microsoft.com/office/drawing/2014/main" id="{32449AB0-3F48-854F-B639-8C880CF617B0}"/>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4647C12B-7648-BC4E-A089-801D9AB51C30}"/>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597F57EF-833A-BB4D-B639-E8A72B51A849}"/>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39765091-B40C-E04D-A610-6ED4D4F0964F}"/>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30" name="Content Placeholder 6">
            <a:extLst>
              <a:ext uri="{FF2B5EF4-FFF2-40B4-BE49-F238E27FC236}">
                <a16:creationId xmlns:a16="http://schemas.microsoft.com/office/drawing/2014/main" id="{D52D23EC-02E8-2740-945C-0719BA817F02}"/>
              </a:ext>
            </a:extLst>
          </p:cNvPr>
          <p:cNvSpPr>
            <a:spLocks noGrp="1"/>
          </p:cNvSpPr>
          <p:nvPr>
            <p:ph sz="quarter" idx="16" hasCustomPrompt="1"/>
          </p:nvPr>
        </p:nvSpPr>
        <p:spPr>
          <a:xfrm>
            <a:off x="4447309" y="1290918"/>
            <a:ext cx="6568522" cy="4702558"/>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 Image can bleed off page…</a:t>
            </a:r>
          </a:p>
        </p:txBody>
      </p:sp>
      <p:sp>
        <p:nvSpPr>
          <p:cNvPr id="10" name="Title 1">
            <a:extLst>
              <a:ext uri="{FF2B5EF4-FFF2-40B4-BE49-F238E27FC236}">
                <a16:creationId xmlns:a16="http://schemas.microsoft.com/office/drawing/2014/main" id="{7BD88F5D-9A0A-064E-8624-4F079D138269}"/>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11" name="Straight Connector 10">
            <a:extLst>
              <a:ext uri="{FF2B5EF4-FFF2-40B4-BE49-F238E27FC236}">
                <a16:creationId xmlns:a16="http://schemas.microsoft.com/office/drawing/2014/main" id="{4983AE2F-6898-DA4D-9159-94C9957ABFFC}"/>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CBB4255C-DACA-9E40-A1F0-187D41D5531E}"/>
              </a:ext>
            </a:extLst>
          </p:cNvPr>
          <p:cNvSpPr>
            <a:spLocks noGrp="1"/>
          </p:cNvSpPr>
          <p:nvPr>
            <p:ph sz="quarter" idx="19" hasCustomPrompt="1"/>
          </p:nvPr>
        </p:nvSpPr>
        <p:spPr>
          <a:xfrm>
            <a:off x="511995" y="3867661"/>
            <a:ext cx="3419925" cy="2125815"/>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71404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py &amp; bold intro">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4CE47A-EBF6-774C-A6DC-BFE766BA5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6" name="Text Placeholder 5">
            <a:extLst>
              <a:ext uri="{FF2B5EF4-FFF2-40B4-BE49-F238E27FC236}">
                <a16:creationId xmlns:a16="http://schemas.microsoft.com/office/drawing/2014/main" id="{BE31AAAC-4BF9-3043-9B6C-B244721867DC}"/>
              </a:ext>
            </a:extLst>
          </p:cNvPr>
          <p:cNvSpPr>
            <a:spLocks noGrp="1"/>
          </p:cNvSpPr>
          <p:nvPr>
            <p:ph type="body" sz="quarter" idx="13" hasCustomPrompt="1"/>
          </p:nvPr>
        </p:nvSpPr>
        <p:spPr>
          <a:xfrm>
            <a:off x="511996" y="1985070"/>
            <a:ext cx="2962724" cy="1512215"/>
          </a:xfrm>
          <a:prstGeom prst="rect">
            <a:avLst/>
          </a:prstGeom>
        </p:spPr>
        <p:txBody>
          <a:bodyPr lIns="0" tIns="0"/>
          <a:lstStyle>
            <a:lvl1pPr marL="0" indent="0">
              <a:buFontTx/>
              <a:buNone/>
              <a:defRPr sz="2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introductory paragraph</a:t>
            </a:r>
          </a:p>
        </p:txBody>
      </p:sp>
      <p:sp>
        <p:nvSpPr>
          <p:cNvPr id="24" name="TextBox 23">
            <a:extLst>
              <a:ext uri="{FF2B5EF4-FFF2-40B4-BE49-F238E27FC236}">
                <a16:creationId xmlns:a16="http://schemas.microsoft.com/office/drawing/2014/main" id="{32449AB0-3F48-854F-B639-8C880CF617B0}"/>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4647C12B-7648-BC4E-A089-801D9AB51C30}"/>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597F57EF-833A-BB4D-B639-E8A72B51A849}"/>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39765091-B40C-E04D-A610-6ED4D4F0964F}"/>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0" name="Title 1">
            <a:extLst>
              <a:ext uri="{FF2B5EF4-FFF2-40B4-BE49-F238E27FC236}">
                <a16:creationId xmlns:a16="http://schemas.microsoft.com/office/drawing/2014/main" id="{7BD88F5D-9A0A-064E-8624-4F079D138269}"/>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11" name="Straight Connector 10">
            <a:extLst>
              <a:ext uri="{FF2B5EF4-FFF2-40B4-BE49-F238E27FC236}">
                <a16:creationId xmlns:a16="http://schemas.microsoft.com/office/drawing/2014/main" id="{4983AE2F-6898-DA4D-9159-94C9957ABFFC}"/>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6FB6AA60-683C-CF44-9076-216214434EF6}"/>
              </a:ext>
            </a:extLst>
          </p:cNvPr>
          <p:cNvSpPr>
            <a:spLocks noGrp="1"/>
          </p:cNvSpPr>
          <p:nvPr>
            <p:ph type="body" sz="quarter" idx="15" hasCustomPrompt="1"/>
          </p:nvPr>
        </p:nvSpPr>
        <p:spPr>
          <a:xfrm>
            <a:off x="3744169" y="1963737"/>
            <a:ext cx="7820302" cy="684306"/>
          </a:xfrm>
          <a:prstGeom prst="rect">
            <a:avLst/>
          </a:prstGeom>
        </p:spPr>
        <p:txBody>
          <a:bodyPr lIns="0"/>
          <a:lstStyle>
            <a:lvl1pPr marL="0" indent="0">
              <a:buNone/>
              <a:defRPr sz="1600" b="1">
                <a:solidFill>
                  <a:srgbClr val="4D4D4D"/>
                </a:solidFill>
              </a:defRPr>
            </a:lvl1pPr>
            <a:lvl2pPr marL="609585" indent="0">
              <a:buNone/>
              <a:defRPr sz="1400" b="1">
                <a:solidFill>
                  <a:srgbClr val="FF7900"/>
                </a:solidFill>
              </a:defRPr>
            </a:lvl2pPr>
            <a:lvl3pPr marL="1219170" indent="0">
              <a:buNone/>
              <a:defRPr sz="1400" b="1">
                <a:solidFill>
                  <a:srgbClr val="FF7900"/>
                </a:solidFill>
              </a:defRPr>
            </a:lvl3pPr>
            <a:lvl4pPr marL="1828755" indent="0">
              <a:buNone/>
              <a:defRPr sz="1400" b="1">
                <a:solidFill>
                  <a:srgbClr val="FF7900"/>
                </a:solidFill>
              </a:defRPr>
            </a:lvl4pPr>
            <a:lvl5pPr marL="2438339" indent="0">
              <a:buNone/>
              <a:defRPr sz="1400" b="1">
                <a:solidFill>
                  <a:srgbClr val="FF7900"/>
                </a:solidFill>
              </a:defRPr>
            </a:lvl5pPr>
          </a:lstStyle>
          <a:p>
            <a:pPr lvl="0"/>
            <a:r>
              <a:rPr lang="en-US"/>
              <a:t>Click to add intro paragraph in grey (bold)</a:t>
            </a:r>
          </a:p>
        </p:txBody>
      </p:sp>
      <p:sp>
        <p:nvSpPr>
          <p:cNvPr id="18" name="Content Placeholder 2">
            <a:extLst>
              <a:ext uri="{FF2B5EF4-FFF2-40B4-BE49-F238E27FC236}">
                <a16:creationId xmlns:a16="http://schemas.microsoft.com/office/drawing/2014/main" id="{3A000A1D-A55E-744F-BA5A-58B1A23B5222}"/>
              </a:ext>
            </a:extLst>
          </p:cNvPr>
          <p:cNvSpPr>
            <a:spLocks noGrp="1"/>
          </p:cNvSpPr>
          <p:nvPr>
            <p:ph sz="quarter" idx="19" hasCustomPrompt="1"/>
          </p:nvPr>
        </p:nvSpPr>
        <p:spPr>
          <a:xfrm>
            <a:off x="3744169" y="2775473"/>
            <a:ext cx="7820302" cy="3162748"/>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64144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py &amp; small pictur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4CE47A-EBF6-774C-A6DC-BFE766BA5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2" name="Title 1">
            <a:extLst>
              <a:ext uri="{FF2B5EF4-FFF2-40B4-BE49-F238E27FC236}">
                <a16:creationId xmlns:a16="http://schemas.microsoft.com/office/drawing/2014/main" id="{ECC9157E-535C-8945-8484-2766EB61CE80}"/>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3" name="Straight Connector 22">
            <a:extLst>
              <a:ext uri="{FF2B5EF4-FFF2-40B4-BE49-F238E27FC236}">
                <a16:creationId xmlns:a16="http://schemas.microsoft.com/office/drawing/2014/main" id="{72F7F1ED-FAD3-2943-B3CA-7C79C4FE13CA}"/>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2449AB0-3F48-854F-B639-8C880CF617B0}"/>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4647C12B-7648-BC4E-A089-801D9AB51C30}"/>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597F57EF-833A-BB4D-B639-E8A72B51A849}"/>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39765091-B40C-E04D-A610-6ED4D4F0964F}"/>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3" name="Content Placeholder 6">
            <a:extLst>
              <a:ext uri="{FF2B5EF4-FFF2-40B4-BE49-F238E27FC236}">
                <a16:creationId xmlns:a16="http://schemas.microsoft.com/office/drawing/2014/main" id="{8E590692-C105-2F41-9B22-2284A603BE00}"/>
              </a:ext>
            </a:extLst>
          </p:cNvPr>
          <p:cNvSpPr>
            <a:spLocks noGrp="1"/>
          </p:cNvSpPr>
          <p:nvPr>
            <p:ph sz="quarter" idx="16" hasCustomPrompt="1"/>
          </p:nvPr>
        </p:nvSpPr>
        <p:spPr>
          <a:xfrm>
            <a:off x="512763" y="1848510"/>
            <a:ext cx="3044825" cy="4272889"/>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8" name="Content Placeholder 2">
            <a:extLst>
              <a:ext uri="{FF2B5EF4-FFF2-40B4-BE49-F238E27FC236}">
                <a16:creationId xmlns:a16="http://schemas.microsoft.com/office/drawing/2014/main" id="{1CCEA3C5-6943-3946-B6B1-89B470EBC553}"/>
              </a:ext>
            </a:extLst>
          </p:cNvPr>
          <p:cNvSpPr>
            <a:spLocks noGrp="1"/>
          </p:cNvSpPr>
          <p:nvPr>
            <p:ph sz="quarter" idx="19" hasCustomPrompt="1"/>
          </p:nvPr>
        </p:nvSpPr>
        <p:spPr>
          <a:xfrm>
            <a:off x="4053218" y="1848503"/>
            <a:ext cx="7027648" cy="4272894"/>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0227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DC087-93EC-F447-845C-5456F9CE79C4}"/>
              </a:ext>
            </a:extLst>
          </p:cNvPr>
          <p:cNvPicPr>
            <a:picLocks noChangeAspect="1"/>
          </p:cNvPicPr>
          <p:nvPr userDrawn="1"/>
        </p:nvPicPr>
        <p:blipFill>
          <a:blip r:embed="rId3" cstate="email">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0" name="Title 6">
            <a:extLst>
              <a:ext uri="{FF2B5EF4-FFF2-40B4-BE49-F238E27FC236}">
                <a16:creationId xmlns:a16="http://schemas.microsoft.com/office/drawing/2014/main" id="{0F8837C6-0FCF-6447-9F13-8388F427B9F8}"/>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
        <p:nvSpPr>
          <p:cNvPr id="11" name="Text Placeholder 9">
            <a:extLst>
              <a:ext uri="{FF2B5EF4-FFF2-40B4-BE49-F238E27FC236}">
                <a16:creationId xmlns:a16="http://schemas.microsoft.com/office/drawing/2014/main" id="{1DF4B51E-21D5-CB4A-B716-52652C2FBC95}"/>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B229B6D0-4DBF-A944-9605-EE79444C52CE}"/>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2183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py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211ED01-E3F4-9749-8739-2D4FD34A6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5" name="Title 1">
            <a:extLst>
              <a:ext uri="{FF2B5EF4-FFF2-40B4-BE49-F238E27FC236}">
                <a16:creationId xmlns:a16="http://schemas.microsoft.com/office/drawing/2014/main" id="{7F84DB53-2504-3441-8CA1-D4E7BB9B2FC9}"/>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6" name="Straight Connector 25">
            <a:extLst>
              <a:ext uri="{FF2B5EF4-FFF2-40B4-BE49-F238E27FC236}">
                <a16:creationId xmlns:a16="http://schemas.microsoft.com/office/drawing/2014/main" id="{65E17524-9DDB-8546-B4E3-AC9500D3CE3F}"/>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13A9C21-5F97-8040-8771-9F0DBF806E41}"/>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8" name="Rectangle 27">
            <a:extLst>
              <a:ext uri="{FF2B5EF4-FFF2-40B4-BE49-F238E27FC236}">
                <a16:creationId xmlns:a16="http://schemas.microsoft.com/office/drawing/2014/main" id="{9A3DFA73-917F-364A-9474-D3D9D1011084}"/>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9" name="Straight Connector 28">
            <a:extLst>
              <a:ext uri="{FF2B5EF4-FFF2-40B4-BE49-F238E27FC236}">
                <a16:creationId xmlns:a16="http://schemas.microsoft.com/office/drawing/2014/main" id="{94150B45-B8FA-724A-A9F4-4C36A0C4ECA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FB39192C-2695-4948-A124-B3409C8A4A0B}"/>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3" name="Content Placeholder 2">
            <a:extLst>
              <a:ext uri="{FF2B5EF4-FFF2-40B4-BE49-F238E27FC236}">
                <a16:creationId xmlns:a16="http://schemas.microsoft.com/office/drawing/2014/main" id="{EAAD903A-F7D6-3740-BC4D-53B9980E52BD}"/>
              </a:ext>
            </a:extLst>
          </p:cNvPr>
          <p:cNvSpPr>
            <a:spLocks noGrp="1"/>
          </p:cNvSpPr>
          <p:nvPr>
            <p:ph sz="quarter" idx="19" hasCustomPrompt="1"/>
          </p:nvPr>
        </p:nvSpPr>
        <p:spPr>
          <a:xfrm>
            <a:off x="511995" y="1535042"/>
            <a:ext cx="7554987" cy="4301231"/>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27610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cols copy &amp; orange bold intro">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211ED01-E3F4-9749-8739-2D4FD34A6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5" name="Title 1">
            <a:extLst>
              <a:ext uri="{FF2B5EF4-FFF2-40B4-BE49-F238E27FC236}">
                <a16:creationId xmlns:a16="http://schemas.microsoft.com/office/drawing/2014/main" id="{7F84DB53-2504-3441-8CA1-D4E7BB9B2FC9}"/>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6" name="Straight Connector 25">
            <a:extLst>
              <a:ext uri="{FF2B5EF4-FFF2-40B4-BE49-F238E27FC236}">
                <a16:creationId xmlns:a16="http://schemas.microsoft.com/office/drawing/2014/main" id="{65E17524-9DDB-8546-B4E3-AC9500D3CE3F}"/>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13A9C21-5F97-8040-8771-9F0DBF806E41}"/>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8" name="Rectangle 27">
            <a:extLst>
              <a:ext uri="{FF2B5EF4-FFF2-40B4-BE49-F238E27FC236}">
                <a16:creationId xmlns:a16="http://schemas.microsoft.com/office/drawing/2014/main" id="{9A3DFA73-917F-364A-9474-D3D9D1011084}"/>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9" name="Straight Connector 28">
            <a:extLst>
              <a:ext uri="{FF2B5EF4-FFF2-40B4-BE49-F238E27FC236}">
                <a16:creationId xmlns:a16="http://schemas.microsoft.com/office/drawing/2014/main" id="{94150B45-B8FA-724A-A9F4-4C36A0C4ECA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FB39192C-2695-4948-A124-B3409C8A4A0B}"/>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4" name="Text Placeholder 3">
            <a:extLst>
              <a:ext uri="{FF2B5EF4-FFF2-40B4-BE49-F238E27FC236}">
                <a16:creationId xmlns:a16="http://schemas.microsoft.com/office/drawing/2014/main" id="{C1391B0D-D382-2E4E-AF81-F7FFAF8A40BB}"/>
              </a:ext>
            </a:extLst>
          </p:cNvPr>
          <p:cNvSpPr>
            <a:spLocks noGrp="1"/>
          </p:cNvSpPr>
          <p:nvPr>
            <p:ph type="body" sz="quarter" idx="14" hasCustomPrompt="1"/>
          </p:nvPr>
        </p:nvSpPr>
        <p:spPr>
          <a:xfrm>
            <a:off x="512763" y="1574801"/>
            <a:ext cx="5253037" cy="684306"/>
          </a:xfrm>
          <a:prstGeom prst="rect">
            <a:avLst/>
          </a:prstGeom>
        </p:spPr>
        <p:txBody>
          <a:bodyPr/>
          <a:lstStyle>
            <a:lvl1pPr marL="0" indent="0">
              <a:buNone/>
              <a:defRPr sz="1600" b="1">
                <a:solidFill>
                  <a:srgbClr val="FF7900"/>
                </a:solidFill>
              </a:defRPr>
            </a:lvl1pPr>
            <a:lvl2pPr marL="609585" indent="0">
              <a:buNone/>
              <a:defRPr sz="1400" b="1">
                <a:solidFill>
                  <a:srgbClr val="FF7900"/>
                </a:solidFill>
              </a:defRPr>
            </a:lvl2pPr>
            <a:lvl3pPr marL="1219170" indent="0">
              <a:buNone/>
              <a:defRPr sz="1400" b="1">
                <a:solidFill>
                  <a:srgbClr val="FF7900"/>
                </a:solidFill>
              </a:defRPr>
            </a:lvl3pPr>
            <a:lvl4pPr marL="1828755" indent="0">
              <a:buNone/>
              <a:defRPr sz="1400" b="1">
                <a:solidFill>
                  <a:srgbClr val="FF7900"/>
                </a:solidFill>
              </a:defRPr>
            </a:lvl4pPr>
            <a:lvl5pPr marL="2438339" indent="0">
              <a:buNone/>
              <a:defRPr sz="1400" b="1">
                <a:solidFill>
                  <a:srgbClr val="FF7900"/>
                </a:solidFill>
              </a:defRPr>
            </a:lvl5pPr>
          </a:lstStyle>
          <a:p>
            <a:pPr lvl="0"/>
            <a:r>
              <a:rPr lang="en-US"/>
              <a:t>Click to add intro paragraph in orange (bold)</a:t>
            </a:r>
          </a:p>
        </p:txBody>
      </p:sp>
      <p:sp>
        <p:nvSpPr>
          <p:cNvPr id="18" name="Content Placeholder 2">
            <a:extLst>
              <a:ext uri="{FF2B5EF4-FFF2-40B4-BE49-F238E27FC236}">
                <a16:creationId xmlns:a16="http://schemas.microsoft.com/office/drawing/2014/main" id="{849C88B8-5047-B24E-A4CD-2306B8157AE7}"/>
              </a:ext>
            </a:extLst>
          </p:cNvPr>
          <p:cNvSpPr>
            <a:spLocks noGrp="1"/>
          </p:cNvSpPr>
          <p:nvPr>
            <p:ph sz="quarter" idx="20" hasCustomPrompt="1"/>
          </p:nvPr>
        </p:nvSpPr>
        <p:spPr>
          <a:xfrm>
            <a:off x="505134" y="2441987"/>
            <a:ext cx="5268294" cy="3334359"/>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13800FE4-F06A-3A4E-9B87-6A7C3E427CA0}"/>
              </a:ext>
            </a:extLst>
          </p:cNvPr>
          <p:cNvSpPr>
            <a:spLocks noGrp="1"/>
          </p:cNvSpPr>
          <p:nvPr>
            <p:ph sz="quarter" idx="21" hasCustomPrompt="1"/>
          </p:nvPr>
        </p:nvSpPr>
        <p:spPr>
          <a:xfrm>
            <a:off x="6072114" y="1569920"/>
            <a:ext cx="5268294" cy="4206426"/>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06676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py &amp; Pictur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6B20B06-7442-5B49-B26D-28E6D9C8ED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7" name="Title 1">
            <a:extLst>
              <a:ext uri="{FF2B5EF4-FFF2-40B4-BE49-F238E27FC236}">
                <a16:creationId xmlns:a16="http://schemas.microsoft.com/office/drawing/2014/main" id="{91E687A9-C3D2-6047-846B-FA2EC2D56096}"/>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8" name="Straight Connector 27">
            <a:extLst>
              <a:ext uri="{FF2B5EF4-FFF2-40B4-BE49-F238E27FC236}">
                <a16:creationId xmlns:a16="http://schemas.microsoft.com/office/drawing/2014/main" id="{84A41653-83DA-2D44-8E52-71B0F6117C71}"/>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F823746-A694-D843-80F8-57C8C1F02EEF}"/>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30" name="Rectangle 29">
            <a:extLst>
              <a:ext uri="{FF2B5EF4-FFF2-40B4-BE49-F238E27FC236}">
                <a16:creationId xmlns:a16="http://schemas.microsoft.com/office/drawing/2014/main" id="{62BC8906-EB31-9B4C-B167-E74D8E4C95D8}"/>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31" name="Straight Connector 30">
            <a:extLst>
              <a:ext uri="{FF2B5EF4-FFF2-40B4-BE49-F238E27FC236}">
                <a16:creationId xmlns:a16="http://schemas.microsoft.com/office/drawing/2014/main" id="{CA9493FF-DEC5-7249-AB12-2F653AE05C0D}"/>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32" name="Slide Number Placeholder 5">
            <a:extLst>
              <a:ext uri="{FF2B5EF4-FFF2-40B4-BE49-F238E27FC236}">
                <a16:creationId xmlns:a16="http://schemas.microsoft.com/office/drawing/2014/main" id="{0E3F5ED5-C9E9-5C41-BFC8-CD457FBFF5CD}"/>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35" name="Content Placeholder 6">
            <a:extLst>
              <a:ext uri="{FF2B5EF4-FFF2-40B4-BE49-F238E27FC236}">
                <a16:creationId xmlns:a16="http://schemas.microsoft.com/office/drawing/2014/main" id="{60D09C1A-D1A1-074F-8BE4-27B320F32A95}"/>
              </a:ext>
            </a:extLst>
          </p:cNvPr>
          <p:cNvSpPr>
            <a:spLocks noGrp="1"/>
          </p:cNvSpPr>
          <p:nvPr>
            <p:ph sz="quarter" idx="16" hasCustomPrompt="1"/>
          </p:nvPr>
        </p:nvSpPr>
        <p:spPr>
          <a:xfrm>
            <a:off x="6878284" y="1377068"/>
            <a:ext cx="4680000" cy="4516656"/>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8" name="Content Placeholder 2">
            <a:extLst>
              <a:ext uri="{FF2B5EF4-FFF2-40B4-BE49-F238E27FC236}">
                <a16:creationId xmlns:a16="http://schemas.microsoft.com/office/drawing/2014/main" id="{4F751F84-1B01-3B4A-A660-BABBDAA4F001}"/>
              </a:ext>
            </a:extLst>
          </p:cNvPr>
          <p:cNvSpPr>
            <a:spLocks noGrp="1"/>
          </p:cNvSpPr>
          <p:nvPr>
            <p:ph sz="quarter" idx="21" hasCustomPrompt="1"/>
          </p:nvPr>
        </p:nvSpPr>
        <p:spPr>
          <a:xfrm>
            <a:off x="511995" y="1377067"/>
            <a:ext cx="5983189" cy="4516655"/>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6634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py &amp; subhead &amp; small picture">
    <p:spTree>
      <p:nvGrpSpPr>
        <p:cNvPr id="1" name=""/>
        <p:cNvGrpSpPr/>
        <p:nvPr/>
      </p:nvGrpSpPr>
      <p:grpSpPr>
        <a:xfrm>
          <a:off x="0" y="0"/>
          <a:ext cx="0" cy="0"/>
          <a:chOff x="0" y="0"/>
          <a:chExt cx="0" cy="0"/>
        </a:xfrm>
      </p:grpSpPr>
      <p:sp>
        <p:nvSpPr>
          <p:cNvPr id="4" name="Picture Placeholder 3"/>
          <p:cNvSpPr>
            <a:spLocks noGrp="1"/>
          </p:cNvSpPr>
          <p:nvPr>
            <p:ph type="pic" sz="quarter" idx="13" hasCustomPrompt="1"/>
          </p:nvPr>
        </p:nvSpPr>
        <p:spPr>
          <a:xfrm>
            <a:off x="7913718" y="1967181"/>
            <a:ext cx="4278282" cy="2613132"/>
          </a:xfrm>
          <a:prstGeom prst="rect">
            <a:avLst/>
          </a:prstGeom>
        </p:spPr>
        <p:txBody>
          <a:bodyPr/>
          <a:lstStyle>
            <a:lvl1pPr marL="0" indent="0">
              <a:buNone/>
              <a:defRPr sz="1600">
                <a:solidFill>
                  <a:schemeClr val="bg2"/>
                </a:solidFill>
              </a:defRPr>
            </a:lvl1pPr>
          </a:lstStyle>
          <a:p>
            <a:pPr lvl="0"/>
            <a:r>
              <a:rPr lang="en-US"/>
              <a:t>Click picture icon to add an image here. Image can bleed off page…</a:t>
            </a:r>
          </a:p>
        </p:txBody>
      </p:sp>
      <p:pic>
        <p:nvPicPr>
          <p:cNvPr id="16" name="Picture 15">
            <a:extLst>
              <a:ext uri="{FF2B5EF4-FFF2-40B4-BE49-F238E27FC236}">
                <a16:creationId xmlns:a16="http://schemas.microsoft.com/office/drawing/2014/main" id="{36B20B06-7442-5B49-B26D-28E6D9C8ED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1" name="Text Placeholder 5">
            <a:extLst>
              <a:ext uri="{FF2B5EF4-FFF2-40B4-BE49-F238E27FC236}">
                <a16:creationId xmlns:a16="http://schemas.microsoft.com/office/drawing/2014/main" id="{5E198FEC-CF79-3F4B-8F16-28F9BFDD19B8}"/>
              </a:ext>
            </a:extLst>
          </p:cNvPr>
          <p:cNvSpPr>
            <a:spLocks noGrp="1"/>
          </p:cNvSpPr>
          <p:nvPr>
            <p:ph type="body" sz="quarter" idx="14" hasCustomPrompt="1"/>
          </p:nvPr>
        </p:nvSpPr>
        <p:spPr>
          <a:xfrm>
            <a:off x="511994" y="1967181"/>
            <a:ext cx="6828606" cy="424488"/>
          </a:xfrm>
          <a:prstGeom prst="rect">
            <a:avLst/>
          </a:prstGeom>
        </p:spPr>
        <p:txBody>
          <a:bodyPr lIns="0" tIns="0"/>
          <a:lstStyle>
            <a:lvl1pPr marL="0" indent="0">
              <a:buFontTx/>
              <a:buNone/>
              <a:defRPr sz="2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 heading copy</a:t>
            </a:r>
          </a:p>
        </p:txBody>
      </p:sp>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5" name="Content Placeholder 2">
            <a:extLst>
              <a:ext uri="{FF2B5EF4-FFF2-40B4-BE49-F238E27FC236}">
                <a16:creationId xmlns:a16="http://schemas.microsoft.com/office/drawing/2014/main" id="{28828443-BF13-F14C-839C-FA1CE1D092E6}"/>
              </a:ext>
            </a:extLst>
          </p:cNvPr>
          <p:cNvSpPr>
            <a:spLocks noGrp="1"/>
          </p:cNvSpPr>
          <p:nvPr>
            <p:ph sz="quarter" idx="21" hasCustomPrompt="1"/>
          </p:nvPr>
        </p:nvSpPr>
        <p:spPr>
          <a:xfrm>
            <a:off x="511995" y="2671864"/>
            <a:ext cx="6828605" cy="3449536"/>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5534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bullets &amp; small imag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6B20B06-7442-5B49-B26D-28E6D9C8ED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1" name="Text Placeholder 5">
            <a:extLst>
              <a:ext uri="{FF2B5EF4-FFF2-40B4-BE49-F238E27FC236}">
                <a16:creationId xmlns:a16="http://schemas.microsoft.com/office/drawing/2014/main" id="{5E198FEC-CF79-3F4B-8F16-28F9BFDD19B8}"/>
              </a:ext>
            </a:extLst>
          </p:cNvPr>
          <p:cNvSpPr>
            <a:spLocks noGrp="1"/>
          </p:cNvSpPr>
          <p:nvPr>
            <p:ph type="body" sz="quarter" idx="14" hasCustomPrompt="1"/>
          </p:nvPr>
        </p:nvSpPr>
        <p:spPr>
          <a:xfrm>
            <a:off x="511995" y="1967181"/>
            <a:ext cx="6188062" cy="424488"/>
          </a:xfrm>
          <a:prstGeom prst="rect">
            <a:avLst/>
          </a:prstGeom>
        </p:spPr>
        <p:txBody>
          <a:bodyPr lIns="0" tIns="0"/>
          <a:lstStyle>
            <a:lvl1pPr marL="0" indent="0">
              <a:buFontTx/>
              <a:buNone/>
              <a:defRPr sz="2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 heading copy</a:t>
            </a:r>
          </a:p>
        </p:txBody>
      </p:sp>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9" name="Content Placeholder 6">
            <a:extLst>
              <a:ext uri="{FF2B5EF4-FFF2-40B4-BE49-F238E27FC236}">
                <a16:creationId xmlns:a16="http://schemas.microsoft.com/office/drawing/2014/main" id="{A95E0137-F06E-D545-B9E9-CCFB6D819B43}"/>
              </a:ext>
            </a:extLst>
          </p:cNvPr>
          <p:cNvSpPr>
            <a:spLocks noGrp="1"/>
          </p:cNvSpPr>
          <p:nvPr>
            <p:ph sz="quarter" idx="40" hasCustomPrompt="1"/>
          </p:nvPr>
        </p:nvSpPr>
        <p:spPr>
          <a:xfrm>
            <a:off x="510490" y="3852331"/>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20" name="Content Placeholder 6">
            <a:extLst>
              <a:ext uri="{FF2B5EF4-FFF2-40B4-BE49-F238E27FC236}">
                <a16:creationId xmlns:a16="http://schemas.microsoft.com/office/drawing/2014/main" id="{BFD98036-1D78-8C4C-B235-22217E423143}"/>
              </a:ext>
            </a:extLst>
          </p:cNvPr>
          <p:cNvSpPr>
            <a:spLocks noGrp="1"/>
          </p:cNvSpPr>
          <p:nvPr>
            <p:ph sz="quarter" idx="41" hasCustomPrompt="1"/>
          </p:nvPr>
        </p:nvSpPr>
        <p:spPr>
          <a:xfrm>
            <a:off x="510490" y="5098311"/>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29" name="Content Placeholder 6">
            <a:extLst>
              <a:ext uri="{FF2B5EF4-FFF2-40B4-BE49-F238E27FC236}">
                <a16:creationId xmlns:a16="http://schemas.microsoft.com/office/drawing/2014/main" id="{CDAD65B9-A4A5-624E-9FC4-66D855AD8A97}"/>
              </a:ext>
            </a:extLst>
          </p:cNvPr>
          <p:cNvSpPr>
            <a:spLocks noGrp="1"/>
          </p:cNvSpPr>
          <p:nvPr>
            <p:ph sz="quarter" idx="39" hasCustomPrompt="1"/>
          </p:nvPr>
        </p:nvSpPr>
        <p:spPr>
          <a:xfrm>
            <a:off x="510490" y="2612708"/>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8" name="Picture Placeholder 3">
            <a:extLst>
              <a:ext uri="{FF2B5EF4-FFF2-40B4-BE49-F238E27FC236}">
                <a16:creationId xmlns:a16="http://schemas.microsoft.com/office/drawing/2014/main" id="{737541D1-3D3D-4958-9C5F-6B212BAADC04}"/>
              </a:ext>
            </a:extLst>
          </p:cNvPr>
          <p:cNvSpPr>
            <a:spLocks noGrp="1"/>
          </p:cNvSpPr>
          <p:nvPr>
            <p:ph type="pic" sz="quarter" idx="13" hasCustomPrompt="1"/>
          </p:nvPr>
        </p:nvSpPr>
        <p:spPr>
          <a:xfrm>
            <a:off x="7913718" y="1967181"/>
            <a:ext cx="4278282" cy="2613132"/>
          </a:xfrm>
          <a:prstGeom prst="rect">
            <a:avLst/>
          </a:prstGeom>
        </p:spPr>
        <p:txBody>
          <a:bodyPr/>
          <a:lstStyle>
            <a:lvl1pPr marL="0" indent="0">
              <a:buNone/>
              <a:defRPr sz="1600">
                <a:solidFill>
                  <a:schemeClr val="bg2"/>
                </a:solidFill>
              </a:defRPr>
            </a:lvl1pPr>
          </a:lstStyle>
          <a:p>
            <a:pPr lvl="0"/>
            <a:r>
              <a:rPr lang="en-US"/>
              <a:t>Click picture icon to add an image here. Image can bleed off page…</a:t>
            </a:r>
          </a:p>
        </p:txBody>
      </p:sp>
      <p:sp>
        <p:nvSpPr>
          <p:cNvPr id="30" name="Content Placeholder 2">
            <a:extLst>
              <a:ext uri="{FF2B5EF4-FFF2-40B4-BE49-F238E27FC236}">
                <a16:creationId xmlns:a16="http://schemas.microsoft.com/office/drawing/2014/main" id="{FB3FF9CD-7E1B-FE45-898A-7C9762AA9045}"/>
              </a:ext>
            </a:extLst>
          </p:cNvPr>
          <p:cNvSpPr>
            <a:spLocks noGrp="1"/>
          </p:cNvSpPr>
          <p:nvPr>
            <p:ph sz="quarter" idx="18" hasCustomPrompt="1"/>
          </p:nvPr>
        </p:nvSpPr>
        <p:spPr>
          <a:xfrm>
            <a:off x="1559148" y="2622505"/>
            <a:ext cx="5140909" cy="1014805"/>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32" name="Content Placeholder 2">
            <a:extLst>
              <a:ext uri="{FF2B5EF4-FFF2-40B4-BE49-F238E27FC236}">
                <a16:creationId xmlns:a16="http://schemas.microsoft.com/office/drawing/2014/main" id="{2E78604A-5D09-F142-897D-0637DEE694CD}"/>
              </a:ext>
            </a:extLst>
          </p:cNvPr>
          <p:cNvSpPr>
            <a:spLocks noGrp="1"/>
          </p:cNvSpPr>
          <p:nvPr>
            <p:ph sz="quarter" idx="42" hasCustomPrompt="1"/>
          </p:nvPr>
        </p:nvSpPr>
        <p:spPr>
          <a:xfrm>
            <a:off x="1559148" y="3875572"/>
            <a:ext cx="5140909" cy="1014805"/>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34" name="Content Placeholder 2">
            <a:extLst>
              <a:ext uri="{FF2B5EF4-FFF2-40B4-BE49-F238E27FC236}">
                <a16:creationId xmlns:a16="http://schemas.microsoft.com/office/drawing/2014/main" id="{B7FBDF7E-E2E1-424D-B388-A83B7EB39152}"/>
              </a:ext>
            </a:extLst>
          </p:cNvPr>
          <p:cNvSpPr>
            <a:spLocks noGrp="1"/>
          </p:cNvSpPr>
          <p:nvPr>
            <p:ph sz="quarter" idx="43" hasCustomPrompt="1"/>
          </p:nvPr>
        </p:nvSpPr>
        <p:spPr>
          <a:xfrm>
            <a:off x="1559148" y="5120172"/>
            <a:ext cx="5140909" cy="1014805"/>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9360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Pictures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8D98E7A-C990-704E-A35D-4C703D914E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4" name="Title 1">
            <a:extLst>
              <a:ext uri="{FF2B5EF4-FFF2-40B4-BE49-F238E27FC236}">
                <a16:creationId xmlns:a16="http://schemas.microsoft.com/office/drawing/2014/main" id="{74D8C6FD-6417-D746-92DE-40B074A98F7C}"/>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5" name="Straight Connector 24">
            <a:extLst>
              <a:ext uri="{FF2B5EF4-FFF2-40B4-BE49-F238E27FC236}">
                <a16:creationId xmlns:a16="http://schemas.microsoft.com/office/drawing/2014/main" id="{F26D7766-B69D-2D44-890D-ECA4F39C812C}"/>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56D2E1E-9655-6A4E-BB99-6AE5BD5C52E4}"/>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7" name="Rectangle 26">
            <a:extLst>
              <a:ext uri="{FF2B5EF4-FFF2-40B4-BE49-F238E27FC236}">
                <a16:creationId xmlns:a16="http://schemas.microsoft.com/office/drawing/2014/main" id="{855E76C7-7006-A54B-AD83-DC74B6F4F243}"/>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8" name="Straight Connector 27">
            <a:extLst>
              <a:ext uri="{FF2B5EF4-FFF2-40B4-BE49-F238E27FC236}">
                <a16:creationId xmlns:a16="http://schemas.microsoft.com/office/drawing/2014/main" id="{2F3FB5EF-ED15-9B44-9ABD-DB5C01E3D5F8}"/>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A274357F-871F-0C43-9DF8-0EC0F6E30AAB}"/>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4" name="Content Placeholder 6">
            <a:extLst>
              <a:ext uri="{FF2B5EF4-FFF2-40B4-BE49-F238E27FC236}">
                <a16:creationId xmlns:a16="http://schemas.microsoft.com/office/drawing/2014/main" id="{13402B4D-D8FC-D243-929C-7D8F357C3D6A}"/>
              </a:ext>
            </a:extLst>
          </p:cNvPr>
          <p:cNvSpPr>
            <a:spLocks noGrp="1"/>
          </p:cNvSpPr>
          <p:nvPr>
            <p:ph sz="quarter" idx="16" hasCustomPrompt="1"/>
          </p:nvPr>
        </p:nvSpPr>
        <p:spPr>
          <a:xfrm>
            <a:off x="6633555" y="1421607"/>
            <a:ext cx="4641079" cy="4516656"/>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8" name="Content Placeholder 6">
            <a:extLst>
              <a:ext uri="{FF2B5EF4-FFF2-40B4-BE49-F238E27FC236}">
                <a16:creationId xmlns:a16="http://schemas.microsoft.com/office/drawing/2014/main" id="{442C74A7-8919-3441-B188-42F43D49BDD7}"/>
              </a:ext>
            </a:extLst>
          </p:cNvPr>
          <p:cNvSpPr>
            <a:spLocks noGrp="1"/>
          </p:cNvSpPr>
          <p:nvPr>
            <p:ph sz="quarter" idx="17" hasCustomPrompt="1"/>
          </p:nvPr>
        </p:nvSpPr>
        <p:spPr>
          <a:xfrm>
            <a:off x="508058" y="1421607"/>
            <a:ext cx="5851178" cy="2129519"/>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21" name="Content Placeholder 6">
            <a:extLst>
              <a:ext uri="{FF2B5EF4-FFF2-40B4-BE49-F238E27FC236}">
                <a16:creationId xmlns:a16="http://schemas.microsoft.com/office/drawing/2014/main" id="{45E91CDA-4F61-7B4E-B972-7F3879632770}"/>
              </a:ext>
            </a:extLst>
          </p:cNvPr>
          <p:cNvSpPr>
            <a:spLocks noGrp="1"/>
          </p:cNvSpPr>
          <p:nvPr>
            <p:ph sz="quarter" idx="18" hasCustomPrompt="1"/>
          </p:nvPr>
        </p:nvSpPr>
        <p:spPr>
          <a:xfrm>
            <a:off x="508058" y="3860007"/>
            <a:ext cx="5851178" cy="2129519"/>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Tree>
    <p:extLst>
      <p:ext uri="{BB962C8B-B14F-4D97-AF65-F5344CB8AC3E}">
        <p14:creationId xmlns:p14="http://schemas.microsoft.com/office/powerpoint/2010/main" val="29612068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C733E1A-D4C5-8E48-BF3E-7F167E7546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1" name="Title 1">
            <a:extLst>
              <a:ext uri="{FF2B5EF4-FFF2-40B4-BE49-F238E27FC236}">
                <a16:creationId xmlns:a16="http://schemas.microsoft.com/office/drawing/2014/main" id="{6CFF5138-B47A-4E4B-B815-CD9A6F83C192}"/>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2" name="Straight Connector 21">
            <a:extLst>
              <a:ext uri="{FF2B5EF4-FFF2-40B4-BE49-F238E27FC236}">
                <a16:creationId xmlns:a16="http://schemas.microsoft.com/office/drawing/2014/main" id="{E72C8DB3-610D-2C42-8264-6AA13A730121}"/>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958AB7D-32D3-A44F-BC4C-22A995CE95A2}"/>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4" name="Rectangle 23">
            <a:extLst>
              <a:ext uri="{FF2B5EF4-FFF2-40B4-BE49-F238E27FC236}">
                <a16:creationId xmlns:a16="http://schemas.microsoft.com/office/drawing/2014/main" id="{A4F7C6CE-C6ED-9D4B-9B90-324091EBEE29}"/>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5" name="Straight Connector 24">
            <a:extLst>
              <a:ext uri="{FF2B5EF4-FFF2-40B4-BE49-F238E27FC236}">
                <a16:creationId xmlns:a16="http://schemas.microsoft.com/office/drawing/2014/main" id="{7F2A2E45-EF52-8A4E-A43E-883C50E592AA}"/>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6" name="Slide Number Placeholder 5">
            <a:extLst>
              <a:ext uri="{FF2B5EF4-FFF2-40B4-BE49-F238E27FC236}">
                <a16:creationId xmlns:a16="http://schemas.microsoft.com/office/drawing/2014/main" id="{A57C9A35-F058-D449-B279-0400955BF011}"/>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1" name="Content Placeholder 6">
            <a:extLst>
              <a:ext uri="{FF2B5EF4-FFF2-40B4-BE49-F238E27FC236}">
                <a16:creationId xmlns:a16="http://schemas.microsoft.com/office/drawing/2014/main" id="{028C1A96-7DBD-C249-9C41-B60372EC4074}"/>
              </a:ext>
            </a:extLst>
          </p:cNvPr>
          <p:cNvSpPr>
            <a:spLocks noGrp="1"/>
          </p:cNvSpPr>
          <p:nvPr>
            <p:ph sz="quarter" idx="16" hasCustomPrompt="1"/>
          </p:nvPr>
        </p:nvSpPr>
        <p:spPr>
          <a:xfrm>
            <a:off x="511994" y="1421607"/>
            <a:ext cx="11169429" cy="4516656"/>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Tree>
    <p:extLst>
      <p:ext uri="{BB962C8B-B14F-4D97-AF65-F5344CB8AC3E}">
        <p14:creationId xmlns:p14="http://schemas.microsoft.com/office/powerpoint/2010/main" val="35282736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Graphs Slid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1995" y="1400682"/>
            <a:ext cx="861689" cy="263500"/>
          </a:xfrm>
          <a:prstGeom prst="rect">
            <a:avLst/>
          </a:prstGeom>
        </p:spPr>
        <p:txBody>
          <a:bodyPr/>
          <a:lstStyle>
            <a:lvl1pPr marL="0" indent="0">
              <a:buNone/>
              <a:defRPr sz="1333" b="1">
                <a:solidFill>
                  <a:srgbClr val="FF7900"/>
                </a:solidFill>
              </a:defRPr>
            </a:lvl1pPr>
            <a:lvl2pPr>
              <a:defRPr sz="1333"/>
            </a:lvl2pPr>
            <a:lvl3pPr>
              <a:defRPr sz="1333"/>
            </a:lvl3pPr>
            <a:lvl4pPr>
              <a:defRPr sz="1333"/>
            </a:lvl4pPr>
            <a:lvl5pPr>
              <a:defRPr sz="1333"/>
            </a:lvl5pPr>
          </a:lstStyle>
          <a:p>
            <a:pPr lvl="0"/>
            <a:r>
              <a:rPr lang="en-GB"/>
              <a:t>Fig.00</a:t>
            </a:r>
          </a:p>
        </p:txBody>
      </p:sp>
      <p:sp>
        <p:nvSpPr>
          <p:cNvPr id="13" name="Text Placeholder 8"/>
          <p:cNvSpPr>
            <a:spLocks noGrp="1"/>
          </p:cNvSpPr>
          <p:nvPr>
            <p:ph type="body" sz="quarter" idx="14" hasCustomPrompt="1"/>
          </p:nvPr>
        </p:nvSpPr>
        <p:spPr>
          <a:xfrm>
            <a:off x="1229155" y="1400682"/>
            <a:ext cx="3552493" cy="263500"/>
          </a:xfrm>
          <a:prstGeom prst="rect">
            <a:avLst/>
          </a:prstGeom>
        </p:spPr>
        <p:txBody>
          <a:bodyPr/>
          <a:lstStyle>
            <a:lvl1pPr marL="0" indent="0">
              <a:buNone/>
              <a:defRPr sz="1333" b="0" i="0">
                <a:solidFill>
                  <a:srgbClr val="4D4D4D"/>
                </a:solidFill>
              </a:defRPr>
            </a:lvl1pPr>
            <a:lvl2pPr>
              <a:defRPr sz="1333"/>
            </a:lvl2pPr>
            <a:lvl3pPr>
              <a:defRPr sz="1333"/>
            </a:lvl3pPr>
            <a:lvl4pPr>
              <a:defRPr sz="1333"/>
            </a:lvl4pPr>
            <a:lvl5pPr>
              <a:defRPr sz="1333"/>
            </a:lvl5pPr>
          </a:lstStyle>
          <a:p>
            <a:pPr lvl="0"/>
            <a:r>
              <a:rPr lang="en-GB"/>
              <a:t>Click to edit graph title</a:t>
            </a:r>
          </a:p>
        </p:txBody>
      </p:sp>
      <p:sp>
        <p:nvSpPr>
          <p:cNvPr id="14" name="Text Placeholder 8"/>
          <p:cNvSpPr>
            <a:spLocks noGrp="1"/>
          </p:cNvSpPr>
          <p:nvPr>
            <p:ph type="body" sz="quarter" idx="15" hasCustomPrompt="1"/>
          </p:nvPr>
        </p:nvSpPr>
        <p:spPr>
          <a:xfrm>
            <a:off x="6015127" y="1400682"/>
            <a:ext cx="861689" cy="263500"/>
          </a:xfrm>
          <a:prstGeom prst="rect">
            <a:avLst/>
          </a:prstGeom>
        </p:spPr>
        <p:txBody>
          <a:bodyPr/>
          <a:lstStyle>
            <a:lvl1pPr marL="0" indent="0">
              <a:buNone/>
              <a:defRPr sz="1333" b="1">
                <a:solidFill>
                  <a:srgbClr val="FF7900"/>
                </a:solidFill>
              </a:defRPr>
            </a:lvl1pPr>
            <a:lvl2pPr>
              <a:defRPr sz="1333"/>
            </a:lvl2pPr>
            <a:lvl3pPr>
              <a:defRPr sz="1333"/>
            </a:lvl3pPr>
            <a:lvl4pPr>
              <a:defRPr sz="1333"/>
            </a:lvl4pPr>
            <a:lvl5pPr>
              <a:defRPr sz="1333"/>
            </a:lvl5pPr>
          </a:lstStyle>
          <a:p>
            <a:pPr lvl="0"/>
            <a:r>
              <a:rPr lang="en-GB"/>
              <a:t>Fig.00</a:t>
            </a:r>
          </a:p>
        </p:txBody>
      </p:sp>
      <p:sp>
        <p:nvSpPr>
          <p:cNvPr id="15" name="Text Placeholder 8"/>
          <p:cNvSpPr>
            <a:spLocks noGrp="1"/>
          </p:cNvSpPr>
          <p:nvPr>
            <p:ph type="body" sz="quarter" idx="16" hasCustomPrompt="1"/>
          </p:nvPr>
        </p:nvSpPr>
        <p:spPr>
          <a:xfrm>
            <a:off x="6732288" y="1400682"/>
            <a:ext cx="3552493" cy="263500"/>
          </a:xfrm>
          <a:prstGeom prst="rect">
            <a:avLst/>
          </a:prstGeom>
        </p:spPr>
        <p:txBody>
          <a:bodyPr/>
          <a:lstStyle>
            <a:lvl1pPr marL="0" indent="0">
              <a:buNone/>
              <a:defRPr sz="1333" b="0" i="0">
                <a:solidFill>
                  <a:srgbClr val="4D4D4D"/>
                </a:solidFill>
              </a:defRPr>
            </a:lvl1pPr>
            <a:lvl2pPr>
              <a:defRPr sz="1333"/>
            </a:lvl2pPr>
            <a:lvl3pPr>
              <a:defRPr sz="1333"/>
            </a:lvl3pPr>
            <a:lvl4pPr>
              <a:defRPr sz="1333"/>
            </a:lvl4pPr>
            <a:lvl5pPr>
              <a:defRPr sz="1333"/>
            </a:lvl5pPr>
          </a:lstStyle>
          <a:p>
            <a:pPr lvl="0"/>
            <a:r>
              <a:rPr lang="en-GB"/>
              <a:t>Click to edit graph title</a:t>
            </a:r>
          </a:p>
        </p:txBody>
      </p:sp>
      <p:sp>
        <p:nvSpPr>
          <p:cNvPr id="17" name="Chart Placeholder 16"/>
          <p:cNvSpPr>
            <a:spLocks noGrp="1"/>
          </p:cNvSpPr>
          <p:nvPr>
            <p:ph type="chart" sz="quarter" idx="17" hasCustomPrompt="1"/>
          </p:nvPr>
        </p:nvSpPr>
        <p:spPr>
          <a:xfrm>
            <a:off x="511995" y="1797637"/>
            <a:ext cx="4910667" cy="4168882"/>
          </a:xfrm>
          <a:prstGeom prst="rect">
            <a:avLst/>
          </a:prstGeom>
        </p:spPr>
        <p:txBody>
          <a:bodyPr/>
          <a:lstStyle>
            <a:lvl1pPr marL="0" indent="0">
              <a:buNone/>
              <a:defRPr sz="2133">
                <a:solidFill>
                  <a:srgbClr val="4D4D4D"/>
                </a:solidFill>
              </a:defRPr>
            </a:lvl1pPr>
          </a:lstStyle>
          <a:p>
            <a:r>
              <a:rPr lang="en-GB" sz="2133"/>
              <a:t>Click to add graph</a:t>
            </a:r>
            <a:endParaRPr lang="en-GB"/>
          </a:p>
        </p:txBody>
      </p:sp>
      <p:sp>
        <p:nvSpPr>
          <p:cNvPr id="18" name="Chart Placeholder 16"/>
          <p:cNvSpPr>
            <a:spLocks noGrp="1"/>
          </p:cNvSpPr>
          <p:nvPr>
            <p:ph type="chart" sz="quarter" idx="18" hasCustomPrompt="1"/>
          </p:nvPr>
        </p:nvSpPr>
        <p:spPr>
          <a:xfrm>
            <a:off x="6015127" y="1797478"/>
            <a:ext cx="4910667" cy="4169041"/>
          </a:xfrm>
          <a:prstGeom prst="rect">
            <a:avLst/>
          </a:prstGeom>
        </p:spPr>
        <p:txBody>
          <a:bodyPr/>
          <a:lstStyle>
            <a:lvl1pPr marL="0" indent="0">
              <a:buNone/>
              <a:defRPr sz="1800">
                <a:solidFill>
                  <a:srgbClr val="4D4D4D"/>
                </a:solidFill>
              </a:defRPr>
            </a:lvl1pPr>
          </a:lstStyle>
          <a:p>
            <a:r>
              <a:rPr lang="en-GB" sz="2133"/>
              <a:t>Click to add graph</a:t>
            </a:r>
            <a:endParaRPr lang="en-GB"/>
          </a:p>
        </p:txBody>
      </p:sp>
      <p:pic>
        <p:nvPicPr>
          <p:cNvPr id="27" name="Picture 26">
            <a:extLst>
              <a:ext uri="{FF2B5EF4-FFF2-40B4-BE49-F238E27FC236}">
                <a16:creationId xmlns:a16="http://schemas.microsoft.com/office/drawing/2014/main" id="{6CA0907F-A484-8842-B1A7-E8FDC8007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8" name="Title 1">
            <a:extLst>
              <a:ext uri="{FF2B5EF4-FFF2-40B4-BE49-F238E27FC236}">
                <a16:creationId xmlns:a16="http://schemas.microsoft.com/office/drawing/2014/main" id="{8DDE76CB-6A0B-2F4D-9554-35CFD8E128BE}"/>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9" name="Straight Connector 28">
            <a:extLst>
              <a:ext uri="{FF2B5EF4-FFF2-40B4-BE49-F238E27FC236}">
                <a16:creationId xmlns:a16="http://schemas.microsoft.com/office/drawing/2014/main" id="{173EB608-B622-2D43-8C3F-7BB6D8AE5901}"/>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47D8D80-6519-9744-8868-95234C7FE4A0}"/>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31" name="Rectangle 30">
            <a:extLst>
              <a:ext uri="{FF2B5EF4-FFF2-40B4-BE49-F238E27FC236}">
                <a16:creationId xmlns:a16="http://schemas.microsoft.com/office/drawing/2014/main" id="{A8FCE8B8-D298-1D49-BD91-577E0910132A}"/>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32" name="Straight Connector 31">
            <a:extLst>
              <a:ext uri="{FF2B5EF4-FFF2-40B4-BE49-F238E27FC236}">
                <a16:creationId xmlns:a16="http://schemas.microsoft.com/office/drawing/2014/main" id="{2B15835D-DBB4-A048-8C16-B6B3507ED250}"/>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33" name="Slide Number Placeholder 5">
            <a:extLst>
              <a:ext uri="{FF2B5EF4-FFF2-40B4-BE49-F238E27FC236}">
                <a16:creationId xmlns:a16="http://schemas.microsoft.com/office/drawing/2014/main" id="{DB051CA9-5DC1-0844-A5C3-3FEE2D84495D}"/>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Tree>
    <p:extLst>
      <p:ext uri="{BB962C8B-B14F-4D97-AF65-F5344CB8AC3E}">
        <p14:creationId xmlns:p14="http://schemas.microsoft.com/office/powerpoint/2010/main" val="32372596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py &amp; Graph Slide">
    <p:spTree>
      <p:nvGrpSpPr>
        <p:cNvPr id="1" name=""/>
        <p:cNvGrpSpPr/>
        <p:nvPr/>
      </p:nvGrpSpPr>
      <p:grpSpPr>
        <a:xfrm>
          <a:off x="0" y="0"/>
          <a:ext cx="0" cy="0"/>
          <a:chOff x="0" y="0"/>
          <a:chExt cx="0" cy="0"/>
        </a:xfrm>
      </p:grpSpPr>
      <p:sp>
        <p:nvSpPr>
          <p:cNvPr id="3" name="Chart Placeholder 2"/>
          <p:cNvSpPr>
            <a:spLocks noGrp="1"/>
          </p:cNvSpPr>
          <p:nvPr>
            <p:ph type="chart" sz="quarter" idx="13" hasCustomPrompt="1"/>
          </p:nvPr>
        </p:nvSpPr>
        <p:spPr>
          <a:xfrm>
            <a:off x="5327893" y="1393693"/>
            <a:ext cx="5877663" cy="4603013"/>
          </a:xfrm>
          <a:prstGeom prst="rect">
            <a:avLst/>
          </a:prstGeom>
        </p:spPr>
        <p:txBody>
          <a:bodyPr/>
          <a:lstStyle>
            <a:lvl1pPr marL="0" indent="0">
              <a:buNone/>
              <a:defRPr sz="2600">
                <a:solidFill>
                  <a:schemeClr val="bg2"/>
                </a:solidFill>
              </a:defRPr>
            </a:lvl1pPr>
          </a:lstStyle>
          <a:p>
            <a:r>
              <a:rPr lang="en-GB"/>
              <a:t>Click to add graph</a:t>
            </a:r>
          </a:p>
        </p:txBody>
      </p:sp>
      <p:pic>
        <p:nvPicPr>
          <p:cNvPr id="21" name="Picture 20">
            <a:extLst>
              <a:ext uri="{FF2B5EF4-FFF2-40B4-BE49-F238E27FC236}">
                <a16:creationId xmlns:a16="http://schemas.microsoft.com/office/drawing/2014/main" id="{19716B73-42A2-F749-8E66-96BD6AA6C1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2" name="Title 1">
            <a:extLst>
              <a:ext uri="{FF2B5EF4-FFF2-40B4-BE49-F238E27FC236}">
                <a16:creationId xmlns:a16="http://schemas.microsoft.com/office/drawing/2014/main" id="{EC16D03B-C605-FB42-BE21-42ABE1DDF272}"/>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3" name="Straight Connector 22">
            <a:extLst>
              <a:ext uri="{FF2B5EF4-FFF2-40B4-BE49-F238E27FC236}">
                <a16:creationId xmlns:a16="http://schemas.microsoft.com/office/drawing/2014/main" id="{EE3F19C6-C340-AA4A-8BAF-B548A8CD9974}"/>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61289A-2AF6-A242-BA89-AD3266F3741A}"/>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FA53958A-A99E-944F-8E5F-FB51CB7BC370}"/>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6" name="Straight Connector 25">
            <a:extLst>
              <a:ext uri="{FF2B5EF4-FFF2-40B4-BE49-F238E27FC236}">
                <a16:creationId xmlns:a16="http://schemas.microsoft.com/office/drawing/2014/main" id="{A145CB65-9764-A146-8FAA-02AF71513A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F1D301F-6F36-3C47-B868-05E327B049F3}"/>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2" name="Content Placeholder 2">
            <a:extLst>
              <a:ext uri="{FF2B5EF4-FFF2-40B4-BE49-F238E27FC236}">
                <a16:creationId xmlns:a16="http://schemas.microsoft.com/office/drawing/2014/main" id="{D3A98BAD-C038-AD46-9632-488CEE5B482B}"/>
              </a:ext>
            </a:extLst>
          </p:cNvPr>
          <p:cNvSpPr>
            <a:spLocks noGrp="1"/>
          </p:cNvSpPr>
          <p:nvPr>
            <p:ph sz="quarter" idx="21" hasCustomPrompt="1"/>
          </p:nvPr>
        </p:nvSpPr>
        <p:spPr>
          <a:xfrm>
            <a:off x="511995" y="1393693"/>
            <a:ext cx="4528462" cy="4603013"/>
          </a:xfrm>
        </p:spPr>
        <p:txBody>
          <a:bodyPr lIns="0"/>
          <a:lstStyle>
            <a:lvl1pPr>
              <a:defRPr/>
            </a:lvl1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8799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agram Slide">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BA66662-65E6-3A45-8B14-04993E9E71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7" name="Title 1">
            <a:extLst>
              <a:ext uri="{FF2B5EF4-FFF2-40B4-BE49-F238E27FC236}">
                <a16:creationId xmlns:a16="http://schemas.microsoft.com/office/drawing/2014/main" id="{F2C237E1-E391-A447-815B-163597943FAF}"/>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8" name="Straight Connector 27">
            <a:extLst>
              <a:ext uri="{FF2B5EF4-FFF2-40B4-BE49-F238E27FC236}">
                <a16:creationId xmlns:a16="http://schemas.microsoft.com/office/drawing/2014/main" id="{FF1CBFC2-3CAF-6341-905C-AFA022639869}"/>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C952213-388B-354D-9BD4-92987BDAF853}"/>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30" name="Rectangle 29">
            <a:extLst>
              <a:ext uri="{FF2B5EF4-FFF2-40B4-BE49-F238E27FC236}">
                <a16:creationId xmlns:a16="http://schemas.microsoft.com/office/drawing/2014/main" id="{146DC5C2-21F9-984A-8E80-DFDAA66E29EF}"/>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31" name="Straight Connector 30">
            <a:extLst>
              <a:ext uri="{FF2B5EF4-FFF2-40B4-BE49-F238E27FC236}">
                <a16:creationId xmlns:a16="http://schemas.microsoft.com/office/drawing/2014/main" id="{4870A626-A92D-1A40-B9E6-AC69BCF5CF11}"/>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32" name="Slide Number Placeholder 5">
            <a:extLst>
              <a:ext uri="{FF2B5EF4-FFF2-40B4-BE49-F238E27FC236}">
                <a16:creationId xmlns:a16="http://schemas.microsoft.com/office/drawing/2014/main" id="{FDB27289-FC84-DC4D-AF92-3188511CE8B1}"/>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34" name="SmartArt Placeholder 2">
            <a:extLst>
              <a:ext uri="{FF2B5EF4-FFF2-40B4-BE49-F238E27FC236}">
                <a16:creationId xmlns:a16="http://schemas.microsoft.com/office/drawing/2014/main" id="{271D3DAE-9261-3F49-BD52-FA707E81E354}"/>
              </a:ext>
            </a:extLst>
          </p:cNvPr>
          <p:cNvSpPr>
            <a:spLocks noGrp="1"/>
          </p:cNvSpPr>
          <p:nvPr>
            <p:ph type="dgm" sz="quarter" idx="13" hasCustomPrompt="1"/>
          </p:nvPr>
        </p:nvSpPr>
        <p:spPr>
          <a:xfrm>
            <a:off x="511995" y="1413684"/>
            <a:ext cx="11161117" cy="4462800"/>
          </a:xfrm>
          <a:prstGeom prst="rect">
            <a:avLst/>
          </a:prstGeom>
        </p:spPr>
        <p:txBody>
          <a:bodyPr/>
          <a:lstStyle>
            <a:lvl1pPr marL="0" marR="0" indent="0" algn="l" defTabSz="1219170" rtl="0" eaLnBrk="1" fontAlgn="auto" latinLnBrk="0" hangingPunct="1">
              <a:lnSpc>
                <a:spcPct val="100000"/>
              </a:lnSpc>
              <a:spcBef>
                <a:spcPct val="20000"/>
              </a:spcBef>
              <a:spcAft>
                <a:spcPts val="0"/>
              </a:spcAft>
              <a:buClrTx/>
              <a:buSzTx/>
              <a:buFont typeface="Arial" pitchFamily="34" charset="0"/>
              <a:buNone/>
              <a:tabLst/>
              <a:defRPr sz="2600">
                <a:solidFill>
                  <a:schemeClr val="bg2"/>
                </a:solidFill>
              </a:defRPr>
            </a:lvl1pPr>
          </a:lstStyle>
          <a:p>
            <a:r>
              <a:rPr lang="en-GB"/>
              <a:t>Click to add diagram</a:t>
            </a:r>
          </a:p>
          <a:p>
            <a:endParaRPr lang="en-GB"/>
          </a:p>
        </p:txBody>
      </p:sp>
    </p:spTree>
    <p:extLst>
      <p:ext uri="{BB962C8B-B14F-4D97-AF65-F5344CB8AC3E}">
        <p14:creationId xmlns:p14="http://schemas.microsoft.com/office/powerpoint/2010/main" val="1830891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76A0F8-7FC7-F246-A404-CCF49ABDF62F}"/>
              </a:ext>
            </a:extLst>
          </p:cNvPr>
          <p:cNvPicPr>
            <a:picLocks noChangeAspect="1"/>
          </p:cNvPicPr>
          <p:nvPr userDrawn="1"/>
        </p:nvPicPr>
        <p:blipFill>
          <a:blip r:embed="rId3" cstate="email">
            <a:alphaModFix amt="85000"/>
            <a:extLst>
              <a:ext uri="{28A0092B-C50C-407E-A947-70E740481C1C}">
                <a14:useLocalDpi xmlns:a14="http://schemas.microsoft.com/office/drawing/2010/main"/>
              </a:ext>
            </a:extLst>
          </a:blip>
          <a:srcRect/>
          <a:stretch>
            <a:fillRect/>
          </a:stretch>
        </p:blipFill>
        <p:spPr>
          <a:xfrm>
            <a:off x="0" y="1753779"/>
            <a:ext cx="9256295" cy="5104221"/>
          </a:xfrm>
          <a:custGeom>
            <a:avLst/>
            <a:gdLst>
              <a:gd name="connsiteX0" fmla="*/ 0 w 7134709"/>
              <a:gd name="connsiteY0" fmla="*/ 0 h 3934310"/>
              <a:gd name="connsiteX1" fmla="*/ 7134709 w 7134709"/>
              <a:gd name="connsiteY1" fmla="*/ 0 h 3934310"/>
              <a:gd name="connsiteX2" fmla="*/ 7134709 w 7134709"/>
              <a:gd name="connsiteY2" fmla="*/ 3934310 h 3934310"/>
              <a:gd name="connsiteX3" fmla="*/ 0 w 7134709"/>
              <a:gd name="connsiteY3" fmla="*/ 3934310 h 3934310"/>
            </a:gdLst>
            <a:ahLst/>
            <a:cxnLst>
              <a:cxn ang="0">
                <a:pos x="connsiteX0" y="connsiteY0"/>
              </a:cxn>
              <a:cxn ang="0">
                <a:pos x="connsiteX1" y="connsiteY1"/>
              </a:cxn>
              <a:cxn ang="0">
                <a:pos x="connsiteX2" y="connsiteY2"/>
              </a:cxn>
              <a:cxn ang="0">
                <a:pos x="connsiteX3" y="connsiteY3"/>
              </a:cxn>
            </a:cxnLst>
            <a:rect l="l" t="t" r="r" b="b"/>
            <a:pathLst>
              <a:path w="7134709" h="3934310">
                <a:moveTo>
                  <a:pt x="0" y="0"/>
                </a:moveTo>
                <a:lnTo>
                  <a:pt x="7134709" y="0"/>
                </a:lnTo>
                <a:lnTo>
                  <a:pt x="7134709" y="3934310"/>
                </a:lnTo>
                <a:lnTo>
                  <a:pt x="0" y="3934310"/>
                </a:lnTo>
                <a:close/>
              </a:path>
            </a:pathLst>
          </a:custGeom>
        </p:spPr>
      </p:pic>
      <p:sp>
        <p:nvSpPr>
          <p:cNvPr id="10" name="Title 6">
            <a:extLst>
              <a:ext uri="{FF2B5EF4-FFF2-40B4-BE49-F238E27FC236}">
                <a16:creationId xmlns:a16="http://schemas.microsoft.com/office/drawing/2014/main" id="{711B8176-FBEC-8A43-846B-1FDA3C875132}"/>
              </a:ext>
            </a:extLst>
          </p:cNvPr>
          <p:cNvSpPr>
            <a:spLocks noGrp="1"/>
          </p:cNvSpPr>
          <p:nvPr>
            <p:ph type="title" hasCustomPrompt="1"/>
          </p:nvPr>
        </p:nvSpPr>
        <p:spPr>
          <a:xfrm>
            <a:off x="2119744" y="4687676"/>
            <a:ext cx="4422371" cy="1143000"/>
          </a:xfrm>
          <a:prstGeom prst="rect">
            <a:avLst/>
          </a:prstGeom>
        </p:spPr>
        <p:txBody>
          <a:bodyPr anchor="ctr"/>
          <a:lstStyle>
            <a:lvl1pPr algn="l">
              <a:lnSpc>
                <a:spcPct val="95000"/>
              </a:lnSpc>
              <a:defRPr sz="3400" b="0" baseline="0">
                <a:solidFill>
                  <a:schemeClr val="bg1"/>
                </a:solidFill>
                <a:latin typeface="+mn-lt"/>
              </a:defRPr>
            </a:lvl1pPr>
          </a:lstStyle>
          <a:p>
            <a:r>
              <a:rPr lang="en-US"/>
              <a:t>Click to edit slide divider title</a:t>
            </a:r>
            <a:endParaRPr lang="en-GB"/>
          </a:p>
        </p:txBody>
      </p:sp>
      <p:sp>
        <p:nvSpPr>
          <p:cNvPr id="11" name="Text Placeholder 9">
            <a:extLst>
              <a:ext uri="{FF2B5EF4-FFF2-40B4-BE49-F238E27FC236}">
                <a16:creationId xmlns:a16="http://schemas.microsoft.com/office/drawing/2014/main" id="{5C5D6478-A622-2F4B-B1E9-BB816C4DDAE7}"/>
              </a:ext>
            </a:extLst>
          </p:cNvPr>
          <p:cNvSpPr>
            <a:spLocks noGrp="1"/>
          </p:cNvSpPr>
          <p:nvPr>
            <p:ph type="body" sz="quarter" idx="10" hasCustomPrompt="1"/>
          </p:nvPr>
        </p:nvSpPr>
        <p:spPr>
          <a:xfrm>
            <a:off x="380447" y="4441800"/>
            <a:ext cx="1772549" cy="1503051"/>
          </a:xfrm>
          <a:prstGeom prst="rect">
            <a:avLst/>
          </a:prstGeom>
        </p:spPr>
        <p:txBody>
          <a:bodyPr anchor="b"/>
          <a:lstStyle>
            <a:lvl1pPr marL="0" indent="0" algn="ctr">
              <a:spcBef>
                <a:spcPts val="0"/>
              </a:spcBef>
              <a:buNone/>
              <a:defRPr sz="9600" b="0">
                <a:solidFill>
                  <a:schemeClr val="bg1">
                    <a:alpha val="40000"/>
                  </a:schemeClr>
                </a:solidFill>
                <a:latin typeface="+mn-lt"/>
              </a:defRPr>
            </a:lvl1pPr>
            <a:lvl2pPr>
              <a:defRPr sz="13333">
                <a:solidFill>
                  <a:schemeClr val="bg1"/>
                </a:solidFill>
              </a:defRPr>
            </a:lvl2pPr>
            <a:lvl3pPr>
              <a:defRPr sz="13333">
                <a:solidFill>
                  <a:schemeClr val="bg1"/>
                </a:solidFill>
              </a:defRPr>
            </a:lvl3pPr>
            <a:lvl4pPr>
              <a:defRPr sz="13333">
                <a:solidFill>
                  <a:schemeClr val="bg1"/>
                </a:solidFill>
              </a:defRPr>
            </a:lvl4pPr>
            <a:lvl5pPr>
              <a:defRPr sz="13333">
                <a:solidFill>
                  <a:schemeClr val="bg1"/>
                </a:solidFill>
              </a:defRPr>
            </a:lvl5pPr>
          </a:lstStyle>
          <a:p>
            <a:pPr lvl="0"/>
            <a:r>
              <a:rPr lang="en-US"/>
              <a:t>00</a:t>
            </a:r>
            <a:endParaRPr lang="en-GB"/>
          </a:p>
        </p:txBody>
      </p:sp>
      <p:cxnSp>
        <p:nvCxnSpPr>
          <p:cNvPr id="12" name="Straight Connector 11">
            <a:extLst>
              <a:ext uri="{FF2B5EF4-FFF2-40B4-BE49-F238E27FC236}">
                <a16:creationId xmlns:a16="http://schemas.microsoft.com/office/drawing/2014/main" id="{C799A385-16FE-E347-9437-DA27DDDAF182}"/>
              </a:ext>
            </a:extLst>
          </p:cNvPr>
          <p:cNvCxnSpPr/>
          <p:nvPr userDrawn="1"/>
        </p:nvCxnSpPr>
        <p:spPr>
          <a:xfrm>
            <a:off x="615142" y="6003042"/>
            <a:ext cx="1255222"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5141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rey side curve &amp; 3 bullets">
    <p:bg>
      <p:bgPr>
        <a:gradFill>
          <a:gsLst>
            <a:gs pos="0">
              <a:schemeClr val="bg1">
                <a:lumMod val="100000"/>
              </a:schemeClr>
            </a:gs>
            <a:gs pos="68000">
              <a:srgbClr val="CBCBCB"/>
            </a:gs>
          </a:gsLst>
          <a:lin ang="540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3A4163-1308-984A-B204-907D91C939BA}"/>
              </a:ext>
            </a:extLst>
          </p:cNvPr>
          <p:cNvGrpSpPr/>
          <p:nvPr userDrawn="1"/>
        </p:nvGrpSpPr>
        <p:grpSpPr>
          <a:xfrm>
            <a:off x="0" y="0"/>
            <a:ext cx="10908267" cy="6858000"/>
            <a:chOff x="0" y="0"/>
            <a:chExt cx="10908267" cy="6858000"/>
          </a:xfrm>
        </p:grpSpPr>
        <p:pic>
          <p:nvPicPr>
            <p:cNvPr id="20" name="Picture 19">
              <a:extLst>
                <a:ext uri="{FF2B5EF4-FFF2-40B4-BE49-F238E27FC236}">
                  <a16:creationId xmlns:a16="http://schemas.microsoft.com/office/drawing/2014/main" id="{22192ADA-52B1-4E49-A0A6-54B0BEE2DD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2067" y="0"/>
              <a:ext cx="10236200" cy="6858000"/>
            </a:xfrm>
            <a:prstGeom prst="rect">
              <a:avLst/>
            </a:prstGeom>
          </p:spPr>
        </p:pic>
        <p:sp>
          <p:nvSpPr>
            <p:cNvPr id="9" name="Rectangle 8">
              <a:extLst>
                <a:ext uri="{FF2B5EF4-FFF2-40B4-BE49-F238E27FC236}">
                  <a16:creationId xmlns:a16="http://schemas.microsoft.com/office/drawing/2014/main" id="{E74D10B7-8D8A-CD4F-87D3-FFBADCF9646A}"/>
                </a:ext>
              </a:extLst>
            </p:cNvPr>
            <p:cNvSpPr/>
            <p:nvPr userDrawn="1"/>
          </p:nvSpPr>
          <p:spPr>
            <a:xfrm>
              <a:off x="0" y="0"/>
              <a:ext cx="1330036"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36491C3E-1547-F34D-A917-6347824F9886}"/>
              </a:ext>
            </a:extLst>
          </p:cNvPr>
          <p:cNvSpPr/>
          <p:nvPr userDrawn="1"/>
        </p:nvSpPr>
        <p:spPr>
          <a:xfrm>
            <a:off x="10533645" y="1416706"/>
            <a:ext cx="414761" cy="414761"/>
          </a:xfrm>
          <a:prstGeom prst="ellipse">
            <a:avLst/>
          </a:prstGeom>
          <a:solidFill>
            <a:schemeClr val="bg1"/>
          </a:solidFill>
          <a:ln w="50800">
            <a:solidFill>
              <a:srgbClr val="FF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E6587BA-06D6-AE45-BD4B-53D002D40B89}"/>
              </a:ext>
            </a:extLst>
          </p:cNvPr>
          <p:cNvSpPr/>
          <p:nvPr userDrawn="1"/>
        </p:nvSpPr>
        <p:spPr>
          <a:xfrm>
            <a:off x="10673542" y="3223391"/>
            <a:ext cx="414761" cy="414761"/>
          </a:xfrm>
          <a:prstGeom prst="ellipse">
            <a:avLst/>
          </a:prstGeom>
          <a:solidFill>
            <a:schemeClr val="bg1"/>
          </a:solidFill>
          <a:ln w="50800">
            <a:solidFill>
              <a:srgbClr val="FF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79807FA-CBA2-1F49-926A-09C16F0620DE}"/>
              </a:ext>
            </a:extLst>
          </p:cNvPr>
          <p:cNvSpPr/>
          <p:nvPr userDrawn="1"/>
        </p:nvSpPr>
        <p:spPr>
          <a:xfrm>
            <a:off x="10583524" y="5030075"/>
            <a:ext cx="414761" cy="414761"/>
          </a:xfrm>
          <a:prstGeom prst="ellipse">
            <a:avLst/>
          </a:prstGeom>
          <a:solidFill>
            <a:schemeClr val="bg1"/>
          </a:solidFill>
          <a:ln w="50800">
            <a:solidFill>
              <a:srgbClr val="FF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5">
            <a:extLst>
              <a:ext uri="{FF2B5EF4-FFF2-40B4-BE49-F238E27FC236}">
                <a16:creationId xmlns:a16="http://schemas.microsoft.com/office/drawing/2014/main" id="{9CBDFDD0-81B8-6943-8A49-47B1E9A4C713}"/>
              </a:ext>
            </a:extLst>
          </p:cNvPr>
          <p:cNvSpPr>
            <a:spLocks noGrp="1"/>
          </p:cNvSpPr>
          <p:nvPr>
            <p:ph type="body" sz="quarter" idx="16" hasCustomPrompt="1"/>
          </p:nvPr>
        </p:nvSpPr>
        <p:spPr>
          <a:xfrm>
            <a:off x="5989261" y="1714871"/>
            <a:ext cx="4242885" cy="972268"/>
          </a:xfrm>
          <a:prstGeom prst="rect">
            <a:avLst/>
          </a:prstGeom>
        </p:spPr>
        <p:txBody>
          <a:bodyPr lIns="0" tIns="0"/>
          <a:lstStyle>
            <a:lvl1pPr marL="0" indent="0" algn="r">
              <a:spcAft>
                <a:spcPts val="1200"/>
              </a:spcAft>
              <a:buFontTx/>
              <a:buNone/>
              <a:defRPr sz="13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35" name="Text Placeholder 5">
            <a:extLst>
              <a:ext uri="{FF2B5EF4-FFF2-40B4-BE49-F238E27FC236}">
                <a16:creationId xmlns:a16="http://schemas.microsoft.com/office/drawing/2014/main" id="{B5D89C29-E2E4-8940-B61D-66CE9F6E8280}"/>
              </a:ext>
            </a:extLst>
          </p:cNvPr>
          <p:cNvSpPr>
            <a:spLocks noGrp="1"/>
          </p:cNvSpPr>
          <p:nvPr>
            <p:ph type="body" sz="quarter" idx="17" hasCustomPrompt="1"/>
          </p:nvPr>
        </p:nvSpPr>
        <p:spPr>
          <a:xfrm>
            <a:off x="5989260" y="1368892"/>
            <a:ext cx="4242885" cy="320100"/>
          </a:xfrm>
          <a:prstGeom prst="rect">
            <a:avLst/>
          </a:prstGeom>
        </p:spPr>
        <p:txBody>
          <a:bodyPr lIns="0" tIns="0"/>
          <a:lstStyle>
            <a:lvl1pPr marL="0" indent="0" algn="r">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8607067"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pic>
        <p:nvPicPr>
          <p:cNvPr id="18" name="Picture 17">
            <a:extLst>
              <a:ext uri="{FF2B5EF4-FFF2-40B4-BE49-F238E27FC236}">
                <a16:creationId xmlns:a16="http://schemas.microsoft.com/office/drawing/2014/main" id="{AB612CD6-8AF3-CA41-8792-D74E8A3045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42" name="Text Placeholder 5">
            <a:extLst>
              <a:ext uri="{FF2B5EF4-FFF2-40B4-BE49-F238E27FC236}">
                <a16:creationId xmlns:a16="http://schemas.microsoft.com/office/drawing/2014/main" id="{056AE443-2651-304C-A0E7-5860697BEB7D}"/>
              </a:ext>
            </a:extLst>
          </p:cNvPr>
          <p:cNvSpPr>
            <a:spLocks noGrp="1"/>
          </p:cNvSpPr>
          <p:nvPr>
            <p:ph type="body" sz="quarter" idx="18" hasCustomPrompt="1"/>
          </p:nvPr>
        </p:nvSpPr>
        <p:spPr>
          <a:xfrm>
            <a:off x="5989260" y="3543671"/>
            <a:ext cx="4399409" cy="972268"/>
          </a:xfrm>
          <a:prstGeom prst="rect">
            <a:avLst/>
          </a:prstGeom>
        </p:spPr>
        <p:txBody>
          <a:bodyPr lIns="0" tIns="0"/>
          <a:lstStyle>
            <a:lvl1pPr marL="0" indent="0" algn="r">
              <a:spcAft>
                <a:spcPts val="1200"/>
              </a:spcAft>
              <a:buFontTx/>
              <a:buNone/>
              <a:defRPr sz="13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3" name="Text Placeholder 5">
            <a:extLst>
              <a:ext uri="{FF2B5EF4-FFF2-40B4-BE49-F238E27FC236}">
                <a16:creationId xmlns:a16="http://schemas.microsoft.com/office/drawing/2014/main" id="{22B816E4-09D1-F145-B3FC-389127A31DF5}"/>
              </a:ext>
            </a:extLst>
          </p:cNvPr>
          <p:cNvSpPr>
            <a:spLocks noGrp="1"/>
          </p:cNvSpPr>
          <p:nvPr>
            <p:ph type="body" sz="quarter" idx="19" hasCustomPrompt="1"/>
          </p:nvPr>
        </p:nvSpPr>
        <p:spPr>
          <a:xfrm>
            <a:off x="5989261" y="3197692"/>
            <a:ext cx="4399408" cy="320100"/>
          </a:xfrm>
          <a:prstGeom prst="rect">
            <a:avLst/>
          </a:prstGeom>
        </p:spPr>
        <p:txBody>
          <a:bodyPr lIns="0" tIns="0"/>
          <a:lstStyle>
            <a:lvl1pPr marL="0" indent="0" algn="r">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44" name="Text Placeholder 5">
            <a:extLst>
              <a:ext uri="{FF2B5EF4-FFF2-40B4-BE49-F238E27FC236}">
                <a16:creationId xmlns:a16="http://schemas.microsoft.com/office/drawing/2014/main" id="{38F9D7AD-952B-BC4B-88B9-961D1D674A02}"/>
              </a:ext>
            </a:extLst>
          </p:cNvPr>
          <p:cNvSpPr>
            <a:spLocks noGrp="1"/>
          </p:cNvSpPr>
          <p:nvPr>
            <p:ph type="body" sz="quarter" idx="20" hasCustomPrompt="1"/>
          </p:nvPr>
        </p:nvSpPr>
        <p:spPr>
          <a:xfrm>
            <a:off x="5989261" y="5331220"/>
            <a:ext cx="4242885" cy="972268"/>
          </a:xfrm>
          <a:prstGeom prst="rect">
            <a:avLst/>
          </a:prstGeom>
        </p:spPr>
        <p:txBody>
          <a:bodyPr lIns="0" tIns="0"/>
          <a:lstStyle>
            <a:lvl1pPr marL="0" indent="0" algn="r">
              <a:spcAft>
                <a:spcPts val="1200"/>
              </a:spcAft>
              <a:buFontTx/>
              <a:buNone/>
              <a:defRPr sz="13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5" name="Text Placeholder 5">
            <a:extLst>
              <a:ext uri="{FF2B5EF4-FFF2-40B4-BE49-F238E27FC236}">
                <a16:creationId xmlns:a16="http://schemas.microsoft.com/office/drawing/2014/main" id="{9EBDCCC5-AB98-7C45-A27B-BCD7DB51C7C0}"/>
              </a:ext>
            </a:extLst>
          </p:cNvPr>
          <p:cNvSpPr>
            <a:spLocks noGrp="1"/>
          </p:cNvSpPr>
          <p:nvPr>
            <p:ph type="body" sz="quarter" idx="21" hasCustomPrompt="1"/>
          </p:nvPr>
        </p:nvSpPr>
        <p:spPr>
          <a:xfrm>
            <a:off x="5989260" y="4976615"/>
            <a:ext cx="4242885" cy="320100"/>
          </a:xfrm>
          <a:prstGeom prst="rect">
            <a:avLst/>
          </a:prstGeom>
        </p:spPr>
        <p:txBody>
          <a:bodyPr lIns="0" tIns="0"/>
          <a:lstStyle>
            <a:lvl1pPr marL="0" indent="0" algn="r">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22" name="Content Placeholder 2">
            <a:extLst>
              <a:ext uri="{FF2B5EF4-FFF2-40B4-BE49-F238E27FC236}">
                <a16:creationId xmlns:a16="http://schemas.microsoft.com/office/drawing/2014/main" id="{84E7306D-35E5-3640-80FC-0BE1E6654174}"/>
              </a:ext>
            </a:extLst>
          </p:cNvPr>
          <p:cNvSpPr>
            <a:spLocks noGrp="1"/>
          </p:cNvSpPr>
          <p:nvPr>
            <p:ph sz="quarter" idx="24" hasCustomPrompt="1"/>
          </p:nvPr>
        </p:nvSpPr>
        <p:spPr>
          <a:xfrm>
            <a:off x="511995" y="1868883"/>
            <a:ext cx="4521851" cy="4463909"/>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40821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rey side curve &amp; picture">
    <p:bg>
      <p:bgPr>
        <a:gradFill>
          <a:gsLst>
            <a:gs pos="0">
              <a:schemeClr val="bg1">
                <a:lumMod val="100000"/>
              </a:schemeClr>
            </a:gs>
            <a:gs pos="68000">
              <a:srgbClr val="CBCBCB"/>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A0B28-31E5-BE44-A600-38C5616CD1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236200" cy="6858000"/>
          </a:xfrm>
          <a:prstGeom prst="rect">
            <a:avLst/>
          </a:prstGeom>
        </p:spPr>
      </p:pic>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8607067"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pic>
        <p:nvPicPr>
          <p:cNvPr id="18" name="Picture 17">
            <a:extLst>
              <a:ext uri="{FF2B5EF4-FFF2-40B4-BE49-F238E27FC236}">
                <a16:creationId xmlns:a16="http://schemas.microsoft.com/office/drawing/2014/main" id="{AB612CD6-8AF3-CA41-8792-D74E8A3045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3" name="Content Placeholder 6">
            <a:extLst>
              <a:ext uri="{FF2B5EF4-FFF2-40B4-BE49-F238E27FC236}">
                <a16:creationId xmlns:a16="http://schemas.microsoft.com/office/drawing/2014/main" id="{682423D0-B02B-514F-ADD4-88DD99525DB9}"/>
              </a:ext>
            </a:extLst>
          </p:cNvPr>
          <p:cNvSpPr>
            <a:spLocks noGrp="1"/>
          </p:cNvSpPr>
          <p:nvPr>
            <p:ph sz="quarter" idx="16" hasCustomPrompt="1"/>
          </p:nvPr>
        </p:nvSpPr>
        <p:spPr>
          <a:xfrm>
            <a:off x="8055032" y="1377068"/>
            <a:ext cx="3433157" cy="4566532"/>
          </a:xfrm>
          <a:prstGeom prst="rect">
            <a:avLst/>
          </a:prstGeom>
        </p:spPr>
        <p:txBody>
          <a:bodyPr/>
          <a:lstStyle>
            <a:lvl1pPr marL="0" indent="0">
              <a:buNone/>
              <a:defRPr sz="18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12" name="Content Placeholder 2">
            <a:extLst>
              <a:ext uri="{FF2B5EF4-FFF2-40B4-BE49-F238E27FC236}">
                <a16:creationId xmlns:a16="http://schemas.microsoft.com/office/drawing/2014/main" id="{08C2207F-1C43-E44C-8B39-D205A107D376}"/>
              </a:ext>
            </a:extLst>
          </p:cNvPr>
          <p:cNvSpPr>
            <a:spLocks noGrp="1"/>
          </p:cNvSpPr>
          <p:nvPr>
            <p:ph sz="quarter" idx="24" hasCustomPrompt="1"/>
          </p:nvPr>
        </p:nvSpPr>
        <p:spPr>
          <a:xfrm>
            <a:off x="511995" y="1868883"/>
            <a:ext cx="6566292" cy="4463909"/>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639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bullets &amp; sidebar">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A0B28-31E5-BE44-A600-38C5616CD1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8875" y="0"/>
            <a:ext cx="7918450" cy="6858000"/>
          </a:xfrm>
          <a:prstGeom prst="rect">
            <a:avLst/>
          </a:prstGeom>
        </p:spPr>
      </p:pic>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6" y="468743"/>
            <a:ext cx="7543038"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B943269-8C9E-B540-A731-8D3E8187F3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cxnSp>
        <p:nvCxnSpPr>
          <p:cNvPr id="13" name="Straight Connector 12">
            <a:extLst>
              <a:ext uri="{FF2B5EF4-FFF2-40B4-BE49-F238E27FC236}">
                <a16:creationId xmlns:a16="http://schemas.microsoft.com/office/drawing/2014/main" id="{28DE57CC-7D71-D441-B77A-E793EDAC76C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1990D1C3-53B9-DD47-B37C-5F78C9196B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5" name="Text Placeholder 5">
            <a:extLst>
              <a:ext uri="{FF2B5EF4-FFF2-40B4-BE49-F238E27FC236}">
                <a16:creationId xmlns:a16="http://schemas.microsoft.com/office/drawing/2014/main" id="{BADC4CA1-7EF6-DF4D-9E49-D638B5151ADF}"/>
              </a:ext>
            </a:extLst>
          </p:cNvPr>
          <p:cNvSpPr>
            <a:spLocks noGrp="1"/>
          </p:cNvSpPr>
          <p:nvPr>
            <p:ph type="body" sz="quarter" idx="16" hasCustomPrompt="1"/>
          </p:nvPr>
        </p:nvSpPr>
        <p:spPr>
          <a:xfrm>
            <a:off x="1767217" y="2033539"/>
            <a:ext cx="5772426" cy="972268"/>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16" name="Text Placeholder 5">
            <a:extLst>
              <a:ext uri="{FF2B5EF4-FFF2-40B4-BE49-F238E27FC236}">
                <a16:creationId xmlns:a16="http://schemas.microsoft.com/office/drawing/2014/main" id="{BA3DF27C-6A3D-A344-985E-292E290A5FDF}"/>
              </a:ext>
            </a:extLst>
          </p:cNvPr>
          <p:cNvSpPr>
            <a:spLocks noGrp="1"/>
          </p:cNvSpPr>
          <p:nvPr>
            <p:ph type="body" sz="quarter" idx="17" hasCustomPrompt="1"/>
          </p:nvPr>
        </p:nvSpPr>
        <p:spPr>
          <a:xfrm>
            <a:off x="1767217" y="1713438"/>
            <a:ext cx="5772426" cy="320100"/>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17" name="Text Placeholder 5">
            <a:extLst>
              <a:ext uri="{FF2B5EF4-FFF2-40B4-BE49-F238E27FC236}">
                <a16:creationId xmlns:a16="http://schemas.microsoft.com/office/drawing/2014/main" id="{71F5C341-3C02-D449-B1B2-1D652F714573}"/>
              </a:ext>
            </a:extLst>
          </p:cNvPr>
          <p:cNvSpPr>
            <a:spLocks noGrp="1"/>
          </p:cNvSpPr>
          <p:nvPr>
            <p:ph type="body" sz="quarter" idx="18" hasCustomPrompt="1"/>
          </p:nvPr>
        </p:nvSpPr>
        <p:spPr>
          <a:xfrm>
            <a:off x="1767217" y="3663915"/>
            <a:ext cx="5772427" cy="972268"/>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19" name="Text Placeholder 5">
            <a:extLst>
              <a:ext uri="{FF2B5EF4-FFF2-40B4-BE49-F238E27FC236}">
                <a16:creationId xmlns:a16="http://schemas.microsoft.com/office/drawing/2014/main" id="{5D4C8193-4A24-E443-A101-BD004DE521AB}"/>
              </a:ext>
            </a:extLst>
          </p:cNvPr>
          <p:cNvSpPr>
            <a:spLocks noGrp="1"/>
          </p:cNvSpPr>
          <p:nvPr>
            <p:ph type="body" sz="quarter" idx="19" hasCustomPrompt="1"/>
          </p:nvPr>
        </p:nvSpPr>
        <p:spPr>
          <a:xfrm>
            <a:off x="1767216" y="3343814"/>
            <a:ext cx="5772427" cy="320100"/>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20" name="Text Placeholder 5">
            <a:extLst>
              <a:ext uri="{FF2B5EF4-FFF2-40B4-BE49-F238E27FC236}">
                <a16:creationId xmlns:a16="http://schemas.microsoft.com/office/drawing/2014/main" id="{CF5741F7-BBAE-8145-B1BE-3909A982E4D1}"/>
              </a:ext>
            </a:extLst>
          </p:cNvPr>
          <p:cNvSpPr>
            <a:spLocks noGrp="1"/>
          </p:cNvSpPr>
          <p:nvPr>
            <p:ph type="body" sz="quarter" idx="20" hasCustomPrompt="1"/>
          </p:nvPr>
        </p:nvSpPr>
        <p:spPr>
          <a:xfrm>
            <a:off x="1767217" y="5285338"/>
            <a:ext cx="5772426" cy="972268"/>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21" name="Text Placeholder 5">
            <a:extLst>
              <a:ext uri="{FF2B5EF4-FFF2-40B4-BE49-F238E27FC236}">
                <a16:creationId xmlns:a16="http://schemas.microsoft.com/office/drawing/2014/main" id="{98924B84-0D1B-A648-8605-B469C7AD2113}"/>
              </a:ext>
            </a:extLst>
          </p:cNvPr>
          <p:cNvSpPr>
            <a:spLocks noGrp="1"/>
          </p:cNvSpPr>
          <p:nvPr>
            <p:ph type="body" sz="quarter" idx="21" hasCustomPrompt="1"/>
          </p:nvPr>
        </p:nvSpPr>
        <p:spPr>
          <a:xfrm>
            <a:off x="1767217" y="4965237"/>
            <a:ext cx="5772426" cy="320100"/>
          </a:xfrm>
          <a:prstGeom prst="rect">
            <a:avLst/>
          </a:prstGeom>
        </p:spPr>
        <p:txBody>
          <a:bodyPr lIns="0" tIns="0"/>
          <a:lstStyle>
            <a:lvl1pPr marL="0" indent="0" algn="l">
              <a:spcAft>
                <a:spcPts val="1200"/>
              </a:spcAft>
              <a:buFontTx/>
              <a:buNone/>
              <a:defRPr sz="18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29" name="Text Placeholder 5">
            <a:extLst>
              <a:ext uri="{FF2B5EF4-FFF2-40B4-BE49-F238E27FC236}">
                <a16:creationId xmlns:a16="http://schemas.microsoft.com/office/drawing/2014/main" id="{E998C430-CEC6-CA43-8A6D-9C685E88790E}"/>
              </a:ext>
            </a:extLst>
          </p:cNvPr>
          <p:cNvSpPr>
            <a:spLocks noGrp="1"/>
          </p:cNvSpPr>
          <p:nvPr>
            <p:ph type="body" sz="quarter" idx="22" hasCustomPrompt="1"/>
          </p:nvPr>
        </p:nvSpPr>
        <p:spPr>
          <a:xfrm>
            <a:off x="9381675" y="1659567"/>
            <a:ext cx="2405771" cy="860105"/>
          </a:xfrm>
          <a:prstGeom prst="rect">
            <a:avLst/>
          </a:prstGeom>
        </p:spPr>
        <p:txBody>
          <a:bodyPr lIns="0" tIns="0"/>
          <a:lstStyle>
            <a:lvl1pPr marL="0" indent="0" algn="l">
              <a:spcAft>
                <a:spcPts val="1200"/>
              </a:spcAft>
              <a:buFontTx/>
              <a:buNone/>
              <a:defRPr sz="22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sidebar heading</a:t>
            </a:r>
          </a:p>
        </p:txBody>
      </p:sp>
      <p:sp>
        <p:nvSpPr>
          <p:cNvPr id="35" name="Content Placeholder 6">
            <a:extLst>
              <a:ext uri="{FF2B5EF4-FFF2-40B4-BE49-F238E27FC236}">
                <a16:creationId xmlns:a16="http://schemas.microsoft.com/office/drawing/2014/main" id="{8559883C-D6CF-6A43-82B5-C69CD44D6BA6}"/>
              </a:ext>
            </a:extLst>
          </p:cNvPr>
          <p:cNvSpPr>
            <a:spLocks noGrp="1"/>
          </p:cNvSpPr>
          <p:nvPr>
            <p:ph sz="quarter" idx="39" hasCustomPrompt="1"/>
          </p:nvPr>
        </p:nvSpPr>
        <p:spPr>
          <a:xfrm>
            <a:off x="498776" y="1708348"/>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36" name="Content Placeholder 6">
            <a:extLst>
              <a:ext uri="{FF2B5EF4-FFF2-40B4-BE49-F238E27FC236}">
                <a16:creationId xmlns:a16="http://schemas.microsoft.com/office/drawing/2014/main" id="{D287767F-3E89-CE46-9036-AEA3DFA5473E}"/>
              </a:ext>
            </a:extLst>
          </p:cNvPr>
          <p:cNvSpPr>
            <a:spLocks noGrp="1"/>
          </p:cNvSpPr>
          <p:nvPr>
            <p:ph sz="quarter" idx="40" hasCustomPrompt="1"/>
          </p:nvPr>
        </p:nvSpPr>
        <p:spPr>
          <a:xfrm>
            <a:off x="498776" y="3329330"/>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37" name="Content Placeholder 6">
            <a:extLst>
              <a:ext uri="{FF2B5EF4-FFF2-40B4-BE49-F238E27FC236}">
                <a16:creationId xmlns:a16="http://schemas.microsoft.com/office/drawing/2014/main" id="{2E5A7CA8-D42A-9940-905D-005FEED669BA}"/>
              </a:ext>
            </a:extLst>
          </p:cNvPr>
          <p:cNvSpPr>
            <a:spLocks noGrp="1"/>
          </p:cNvSpPr>
          <p:nvPr>
            <p:ph sz="quarter" idx="41" hasCustomPrompt="1"/>
          </p:nvPr>
        </p:nvSpPr>
        <p:spPr>
          <a:xfrm>
            <a:off x="498776" y="4958625"/>
            <a:ext cx="1022453" cy="948088"/>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26" name="Content Placeholder 2">
            <a:extLst>
              <a:ext uri="{FF2B5EF4-FFF2-40B4-BE49-F238E27FC236}">
                <a16:creationId xmlns:a16="http://schemas.microsoft.com/office/drawing/2014/main" id="{5C31A4B5-62BA-334B-86CB-B78091320657}"/>
              </a:ext>
            </a:extLst>
          </p:cNvPr>
          <p:cNvSpPr>
            <a:spLocks noGrp="1"/>
          </p:cNvSpPr>
          <p:nvPr>
            <p:ph sz="quarter" idx="24" hasCustomPrompt="1"/>
          </p:nvPr>
        </p:nvSpPr>
        <p:spPr>
          <a:xfrm>
            <a:off x="9381675" y="2632058"/>
            <a:ext cx="2608050" cy="3115592"/>
          </a:xfrm>
        </p:spPr>
        <p:txBody>
          <a:bodyPr lIns="0"/>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22" name="TextBox 21">
            <a:extLst>
              <a:ext uri="{FF2B5EF4-FFF2-40B4-BE49-F238E27FC236}">
                <a16:creationId xmlns:a16="http://schemas.microsoft.com/office/drawing/2014/main" id="{45BDBBFD-E57A-9E4A-9CF2-B51FA6F99D52}"/>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5" name="Rectangle 24">
            <a:extLst>
              <a:ext uri="{FF2B5EF4-FFF2-40B4-BE49-F238E27FC236}">
                <a16:creationId xmlns:a16="http://schemas.microsoft.com/office/drawing/2014/main" id="{CA637733-4DEF-A747-82DA-00CBB4D83B0A}"/>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spTree>
    <p:extLst>
      <p:ext uri="{BB962C8B-B14F-4D97-AF65-F5344CB8AC3E}">
        <p14:creationId xmlns:p14="http://schemas.microsoft.com/office/powerpoint/2010/main" val="1673557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idebar &amp; 6 bullets">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28DE57CC-7D71-D441-B77A-E793EDAC76C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1990D1C3-53B9-DD47-B37C-5F78C9196B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
        <p:nvSpPr>
          <p:cNvPr id="15" name="Text Placeholder 5">
            <a:extLst>
              <a:ext uri="{FF2B5EF4-FFF2-40B4-BE49-F238E27FC236}">
                <a16:creationId xmlns:a16="http://schemas.microsoft.com/office/drawing/2014/main" id="{BADC4CA1-7EF6-DF4D-9E49-D638B5151ADF}"/>
              </a:ext>
            </a:extLst>
          </p:cNvPr>
          <p:cNvSpPr>
            <a:spLocks noGrp="1"/>
          </p:cNvSpPr>
          <p:nvPr>
            <p:ph type="body" sz="quarter" idx="16" hasCustomPrompt="1"/>
          </p:nvPr>
        </p:nvSpPr>
        <p:spPr>
          <a:xfrm>
            <a:off x="5232735" y="1479665"/>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16" name="Text Placeholder 5">
            <a:extLst>
              <a:ext uri="{FF2B5EF4-FFF2-40B4-BE49-F238E27FC236}">
                <a16:creationId xmlns:a16="http://schemas.microsoft.com/office/drawing/2014/main" id="{BA3DF27C-6A3D-A344-985E-292E290A5FDF}"/>
              </a:ext>
            </a:extLst>
          </p:cNvPr>
          <p:cNvSpPr>
            <a:spLocks noGrp="1"/>
          </p:cNvSpPr>
          <p:nvPr>
            <p:ph type="body" sz="quarter" idx="17" hasCustomPrompt="1"/>
          </p:nvPr>
        </p:nvSpPr>
        <p:spPr>
          <a:xfrm>
            <a:off x="5232736" y="1232628"/>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pic>
        <p:nvPicPr>
          <p:cNvPr id="4" name="Picture 3">
            <a:extLst>
              <a:ext uri="{FF2B5EF4-FFF2-40B4-BE49-F238E27FC236}">
                <a16:creationId xmlns:a16="http://schemas.microsoft.com/office/drawing/2014/main" id="{57055A53-E8E3-AC48-9C2B-1C4ED995CD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09019" y="0"/>
            <a:ext cx="889000" cy="6858000"/>
          </a:xfrm>
          <a:prstGeom prst="rect">
            <a:avLst/>
          </a:prstGeom>
        </p:spPr>
      </p:pic>
      <p:sp>
        <p:nvSpPr>
          <p:cNvPr id="34" name="Text Placeholder 5">
            <a:extLst>
              <a:ext uri="{FF2B5EF4-FFF2-40B4-BE49-F238E27FC236}">
                <a16:creationId xmlns:a16="http://schemas.microsoft.com/office/drawing/2014/main" id="{04705E2B-1A54-0A4C-B600-889AB87FE24C}"/>
              </a:ext>
            </a:extLst>
          </p:cNvPr>
          <p:cNvSpPr>
            <a:spLocks noGrp="1"/>
          </p:cNvSpPr>
          <p:nvPr>
            <p:ph type="body" sz="quarter" idx="23" hasCustomPrompt="1"/>
          </p:nvPr>
        </p:nvSpPr>
        <p:spPr>
          <a:xfrm>
            <a:off x="5232735" y="3100050"/>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35" name="Text Placeholder 5">
            <a:extLst>
              <a:ext uri="{FF2B5EF4-FFF2-40B4-BE49-F238E27FC236}">
                <a16:creationId xmlns:a16="http://schemas.microsoft.com/office/drawing/2014/main" id="{D0D8421A-2D46-EA45-890F-481BC915B8F5}"/>
              </a:ext>
            </a:extLst>
          </p:cNvPr>
          <p:cNvSpPr>
            <a:spLocks noGrp="1"/>
          </p:cNvSpPr>
          <p:nvPr>
            <p:ph type="body" sz="quarter" idx="24" hasCustomPrompt="1"/>
          </p:nvPr>
        </p:nvSpPr>
        <p:spPr>
          <a:xfrm>
            <a:off x="5232736" y="2853013"/>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37" name="Text Placeholder 5">
            <a:extLst>
              <a:ext uri="{FF2B5EF4-FFF2-40B4-BE49-F238E27FC236}">
                <a16:creationId xmlns:a16="http://schemas.microsoft.com/office/drawing/2014/main" id="{4424A991-01EE-DB4B-A021-ABE0D835C080}"/>
              </a:ext>
            </a:extLst>
          </p:cNvPr>
          <p:cNvSpPr>
            <a:spLocks noGrp="1"/>
          </p:cNvSpPr>
          <p:nvPr>
            <p:ph type="body" sz="quarter" idx="25" hasCustomPrompt="1"/>
          </p:nvPr>
        </p:nvSpPr>
        <p:spPr>
          <a:xfrm>
            <a:off x="5232735" y="4827883"/>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38" name="Text Placeholder 5">
            <a:extLst>
              <a:ext uri="{FF2B5EF4-FFF2-40B4-BE49-F238E27FC236}">
                <a16:creationId xmlns:a16="http://schemas.microsoft.com/office/drawing/2014/main" id="{C75FEAE0-A467-3F48-BD44-63868DB98535}"/>
              </a:ext>
            </a:extLst>
          </p:cNvPr>
          <p:cNvSpPr>
            <a:spLocks noGrp="1"/>
          </p:cNvSpPr>
          <p:nvPr>
            <p:ph type="body" sz="quarter" idx="26" hasCustomPrompt="1"/>
          </p:nvPr>
        </p:nvSpPr>
        <p:spPr>
          <a:xfrm>
            <a:off x="5232736" y="4580846"/>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40" name="Text Placeholder 5">
            <a:extLst>
              <a:ext uri="{FF2B5EF4-FFF2-40B4-BE49-F238E27FC236}">
                <a16:creationId xmlns:a16="http://schemas.microsoft.com/office/drawing/2014/main" id="{555F1862-5C38-374B-8120-4D85349526F0}"/>
              </a:ext>
            </a:extLst>
          </p:cNvPr>
          <p:cNvSpPr>
            <a:spLocks noGrp="1"/>
          </p:cNvSpPr>
          <p:nvPr>
            <p:ph type="body" sz="quarter" idx="27" hasCustomPrompt="1"/>
          </p:nvPr>
        </p:nvSpPr>
        <p:spPr>
          <a:xfrm>
            <a:off x="9170300" y="1479665"/>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1" name="Text Placeholder 5">
            <a:extLst>
              <a:ext uri="{FF2B5EF4-FFF2-40B4-BE49-F238E27FC236}">
                <a16:creationId xmlns:a16="http://schemas.microsoft.com/office/drawing/2014/main" id="{7D77027E-DBF7-E841-B59A-8BE682485C38}"/>
              </a:ext>
            </a:extLst>
          </p:cNvPr>
          <p:cNvSpPr>
            <a:spLocks noGrp="1"/>
          </p:cNvSpPr>
          <p:nvPr>
            <p:ph type="body" sz="quarter" idx="28" hasCustomPrompt="1"/>
          </p:nvPr>
        </p:nvSpPr>
        <p:spPr>
          <a:xfrm>
            <a:off x="9170301" y="1232628"/>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43" name="Text Placeholder 5">
            <a:extLst>
              <a:ext uri="{FF2B5EF4-FFF2-40B4-BE49-F238E27FC236}">
                <a16:creationId xmlns:a16="http://schemas.microsoft.com/office/drawing/2014/main" id="{4E909DB7-911D-B746-A4D3-A07E3617B3E2}"/>
              </a:ext>
            </a:extLst>
          </p:cNvPr>
          <p:cNvSpPr>
            <a:spLocks noGrp="1"/>
          </p:cNvSpPr>
          <p:nvPr>
            <p:ph type="body" sz="quarter" idx="29" hasCustomPrompt="1"/>
          </p:nvPr>
        </p:nvSpPr>
        <p:spPr>
          <a:xfrm>
            <a:off x="9170300" y="3100050"/>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4" name="Text Placeholder 5">
            <a:extLst>
              <a:ext uri="{FF2B5EF4-FFF2-40B4-BE49-F238E27FC236}">
                <a16:creationId xmlns:a16="http://schemas.microsoft.com/office/drawing/2014/main" id="{610D5FE6-5F78-544C-BF3C-8ABC1E2B59C4}"/>
              </a:ext>
            </a:extLst>
          </p:cNvPr>
          <p:cNvSpPr>
            <a:spLocks noGrp="1"/>
          </p:cNvSpPr>
          <p:nvPr>
            <p:ph type="body" sz="quarter" idx="30" hasCustomPrompt="1"/>
          </p:nvPr>
        </p:nvSpPr>
        <p:spPr>
          <a:xfrm>
            <a:off x="9170301" y="2853013"/>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46" name="Text Placeholder 5">
            <a:extLst>
              <a:ext uri="{FF2B5EF4-FFF2-40B4-BE49-F238E27FC236}">
                <a16:creationId xmlns:a16="http://schemas.microsoft.com/office/drawing/2014/main" id="{C4A6206B-718E-714C-9681-2322CC41B5E9}"/>
              </a:ext>
            </a:extLst>
          </p:cNvPr>
          <p:cNvSpPr>
            <a:spLocks noGrp="1"/>
          </p:cNvSpPr>
          <p:nvPr>
            <p:ph type="body" sz="quarter" idx="31" hasCustomPrompt="1"/>
          </p:nvPr>
        </p:nvSpPr>
        <p:spPr>
          <a:xfrm>
            <a:off x="9170300" y="4827883"/>
            <a:ext cx="2617147" cy="652389"/>
          </a:xfrm>
          <a:prstGeom prst="rect">
            <a:avLst/>
          </a:prstGeom>
        </p:spPr>
        <p:txBody>
          <a:bodyPr lIns="0" tIns="0"/>
          <a:lstStyle>
            <a:lvl1pPr marL="0" indent="0" algn="l">
              <a:spcAft>
                <a:spcPts val="1200"/>
              </a:spcAft>
              <a:buFontTx/>
              <a:buNone/>
              <a:defRPr sz="1400">
                <a:solidFill>
                  <a:srgbClr val="4D4D4D"/>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copy…</a:t>
            </a:r>
          </a:p>
        </p:txBody>
      </p:sp>
      <p:sp>
        <p:nvSpPr>
          <p:cNvPr id="47" name="Text Placeholder 5">
            <a:extLst>
              <a:ext uri="{FF2B5EF4-FFF2-40B4-BE49-F238E27FC236}">
                <a16:creationId xmlns:a16="http://schemas.microsoft.com/office/drawing/2014/main" id="{4944C779-C7C1-8642-98EA-EAFDA273B50C}"/>
              </a:ext>
            </a:extLst>
          </p:cNvPr>
          <p:cNvSpPr>
            <a:spLocks noGrp="1"/>
          </p:cNvSpPr>
          <p:nvPr>
            <p:ph type="body" sz="quarter" idx="32" hasCustomPrompt="1"/>
          </p:nvPr>
        </p:nvSpPr>
        <p:spPr>
          <a:xfrm>
            <a:off x="9170301" y="4580846"/>
            <a:ext cx="2617146" cy="247037"/>
          </a:xfrm>
          <a:prstGeom prst="rect">
            <a:avLst/>
          </a:prstGeom>
        </p:spPr>
        <p:txBody>
          <a:bodyPr lIns="0" tIns="0"/>
          <a:lstStyle>
            <a:lvl1pPr marL="0" indent="0" algn="l">
              <a:spcAft>
                <a:spcPts val="1200"/>
              </a:spcAft>
              <a:buFontTx/>
              <a:buNone/>
              <a:defRPr sz="1400">
                <a:solidFill>
                  <a:srgbClr val="FF7900"/>
                </a:solidFill>
              </a:defRPr>
            </a:lvl1pPr>
            <a:lvl2pPr marL="609585" indent="0">
              <a:buFontTx/>
              <a:buNone/>
              <a:defRPr sz="2400">
                <a:solidFill>
                  <a:srgbClr val="FF7900"/>
                </a:solidFill>
              </a:defRPr>
            </a:lvl2pPr>
            <a:lvl3pPr marL="1219170" indent="0">
              <a:buFontTx/>
              <a:buNone/>
              <a:defRPr sz="2400">
                <a:solidFill>
                  <a:srgbClr val="FF7900"/>
                </a:solidFill>
              </a:defRPr>
            </a:lvl3pPr>
            <a:lvl4pPr marL="1828755" indent="0">
              <a:buFontTx/>
              <a:buNone/>
              <a:defRPr sz="2400">
                <a:solidFill>
                  <a:srgbClr val="FF7900"/>
                </a:solidFill>
              </a:defRPr>
            </a:lvl4pPr>
            <a:lvl5pPr marL="2438339" indent="0">
              <a:buFontTx/>
              <a:buNone/>
              <a:defRPr sz="2400">
                <a:solidFill>
                  <a:srgbClr val="FF7900"/>
                </a:solidFill>
              </a:defRPr>
            </a:lvl5pPr>
          </a:lstStyle>
          <a:p>
            <a:pPr lvl="0"/>
            <a:r>
              <a:rPr lang="en-US"/>
              <a:t>Click to insert subheading</a:t>
            </a:r>
          </a:p>
        </p:txBody>
      </p:sp>
      <p:sp>
        <p:nvSpPr>
          <p:cNvPr id="62" name="Content Placeholder 6">
            <a:extLst>
              <a:ext uri="{FF2B5EF4-FFF2-40B4-BE49-F238E27FC236}">
                <a16:creationId xmlns:a16="http://schemas.microsoft.com/office/drawing/2014/main" id="{7588C624-E50E-CA42-8A5B-B08AFC62001D}"/>
              </a:ext>
            </a:extLst>
          </p:cNvPr>
          <p:cNvSpPr>
            <a:spLocks noGrp="1"/>
          </p:cNvSpPr>
          <p:nvPr>
            <p:ph sz="quarter" idx="40" hasCustomPrompt="1"/>
          </p:nvPr>
        </p:nvSpPr>
        <p:spPr>
          <a:xfrm>
            <a:off x="4272706" y="2845304"/>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63" name="Content Placeholder 6">
            <a:extLst>
              <a:ext uri="{FF2B5EF4-FFF2-40B4-BE49-F238E27FC236}">
                <a16:creationId xmlns:a16="http://schemas.microsoft.com/office/drawing/2014/main" id="{49E89B14-C408-2C42-8B48-F9A2F7846CF5}"/>
              </a:ext>
            </a:extLst>
          </p:cNvPr>
          <p:cNvSpPr>
            <a:spLocks noGrp="1"/>
          </p:cNvSpPr>
          <p:nvPr>
            <p:ph sz="quarter" idx="41" hasCustomPrompt="1"/>
          </p:nvPr>
        </p:nvSpPr>
        <p:spPr>
          <a:xfrm>
            <a:off x="4272706" y="4582664"/>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64" name="Content Placeholder 6">
            <a:extLst>
              <a:ext uri="{FF2B5EF4-FFF2-40B4-BE49-F238E27FC236}">
                <a16:creationId xmlns:a16="http://schemas.microsoft.com/office/drawing/2014/main" id="{9C4FB32D-220B-4B49-8FB2-03541DCC1A9C}"/>
              </a:ext>
            </a:extLst>
          </p:cNvPr>
          <p:cNvSpPr>
            <a:spLocks noGrp="1"/>
          </p:cNvSpPr>
          <p:nvPr>
            <p:ph sz="quarter" idx="39" hasCustomPrompt="1"/>
          </p:nvPr>
        </p:nvSpPr>
        <p:spPr>
          <a:xfrm>
            <a:off x="4272706" y="1234980"/>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65" name="Content Placeholder 6">
            <a:extLst>
              <a:ext uri="{FF2B5EF4-FFF2-40B4-BE49-F238E27FC236}">
                <a16:creationId xmlns:a16="http://schemas.microsoft.com/office/drawing/2014/main" id="{73B5250F-1DB9-944E-8C41-604B09B0621A}"/>
              </a:ext>
            </a:extLst>
          </p:cNvPr>
          <p:cNvSpPr>
            <a:spLocks noGrp="1"/>
          </p:cNvSpPr>
          <p:nvPr>
            <p:ph sz="quarter" idx="42" hasCustomPrompt="1"/>
          </p:nvPr>
        </p:nvSpPr>
        <p:spPr>
          <a:xfrm>
            <a:off x="8221252" y="2845304"/>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66" name="Content Placeholder 6">
            <a:extLst>
              <a:ext uri="{FF2B5EF4-FFF2-40B4-BE49-F238E27FC236}">
                <a16:creationId xmlns:a16="http://schemas.microsoft.com/office/drawing/2014/main" id="{304C8AA1-B780-1647-9B14-44FA1A8D3A70}"/>
              </a:ext>
            </a:extLst>
          </p:cNvPr>
          <p:cNvSpPr>
            <a:spLocks noGrp="1"/>
          </p:cNvSpPr>
          <p:nvPr>
            <p:ph sz="quarter" idx="43" hasCustomPrompt="1"/>
          </p:nvPr>
        </p:nvSpPr>
        <p:spPr>
          <a:xfrm>
            <a:off x="8221252" y="4582664"/>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67" name="Content Placeholder 6">
            <a:extLst>
              <a:ext uri="{FF2B5EF4-FFF2-40B4-BE49-F238E27FC236}">
                <a16:creationId xmlns:a16="http://schemas.microsoft.com/office/drawing/2014/main" id="{9E686DFF-551E-C24C-9C4A-7D3EED79952B}"/>
              </a:ext>
            </a:extLst>
          </p:cNvPr>
          <p:cNvSpPr>
            <a:spLocks noGrp="1"/>
          </p:cNvSpPr>
          <p:nvPr>
            <p:ph sz="quarter" idx="44" hasCustomPrompt="1"/>
          </p:nvPr>
        </p:nvSpPr>
        <p:spPr>
          <a:xfrm>
            <a:off x="8221252" y="1234980"/>
            <a:ext cx="813752" cy="783755"/>
          </a:xfrm>
          <a:prstGeom prst="rect">
            <a:avLst/>
          </a:prstGeom>
        </p:spPr>
        <p:txBody>
          <a:bodyPr/>
          <a:lstStyle>
            <a:lvl1pPr marL="0" indent="0" algn="ctr">
              <a:buNone/>
              <a:defRPr sz="900">
                <a:solidFill>
                  <a:srgbClr val="4D4D4D"/>
                </a:solidFill>
              </a:defRPr>
            </a:lvl1pPr>
            <a:lvl2pPr marL="609585" indent="0">
              <a:buNone/>
              <a:defRPr sz="1800">
                <a:solidFill>
                  <a:srgbClr val="4D4D4D"/>
                </a:solidFill>
              </a:defRPr>
            </a:lvl2pPr>
            <a:lvl3pPr marL="1219170" indent="0">
              <a:buNone/>
              <a:defRPr sz="1800">
                <a:solidFill>
                  <a:srgbClr val="4D4D4D"/>
                </a:solidFill>
              </a:defRPr>
            </a:lvl3pPr>
            <a:lvl4pPr marL="1828755" indent="0">
              <a:buNone/>
              <a:defRPr sz="1800">
                <a:solidFill>
                  <a:srgbClr val="4D4D4D"/>
                </a:solidFill>
              </a:defRPr>
            </a:lvl4pPr>
            <a:lvl5pPr marL="2438339" indent="0">
              <a:buNone/>
              <a:defRPr sz="1800">
                <a:solidFill>
                  <a:srgbClr val="4D4D4D"/>
                </a:solidFill>
              </a:defRPr>
            </a:lvl5pPr>
          </a:lstStyle>
          <a:p>
            <a:pPr lvl="0"/>
            <a:r>
              <a:rPr lang="en-US"/>
              <a:t>Click picture icon to add an image here</a:t>
            </a:r>
          </a:p>
        </p:txBody>
      </p:sp>
      <p:sp>
        <p:nvSpPr>
          <p:cNvPr id="26" name="Title 1">
            <a:extLst>
              <a:ext uri="{FF2B5EF4-FFF2-40B4-BE49-F238E27FC236}">
                <a16:creationId xmlns:a16="http://schemas.microsoft.com/office/drawing/2014/main" id="{A2C30896-0B5C-E54E-8031-E383F876A275}"/>
              </a:ext>
            </a:extLst>
          </p:cNvPr>
          <p:cNvSpPr>
            <a:spLocks noGrp="1"/>
          </p:cNvSpPr>
          <p:nvPr>
            <p:ph type="title" hasCustomPrompt="1"/>
          </p:nvPr>
        </p:nvSpPr>
        <p:spPr>
          <a:xfrm>
            <a:off x="511996" y="468743"/>
            <a:ext cx="2672268" cy="1010922"/>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7" name="Straight Connector 26">
            <a:extLst>
              <a:ext uri="{FF2B5EF4-FFF2-40B4-BE49-F238E27FC236}">
                <a16:creationId xmlns:a16="http://schemas.microsoft.com/office/drawing/2014/main" id="{0799EB96-3FC7-1B48-BF46-CB43CC3631D1}"/>
              </a:ext>
            </a:extLst>
          </p:cNvPr>
          <p:cNvCxnSpPr>
            <a:cxnSpLocks/>
          </p:cNvCxnSpPr>
          <p:nvPr userDrawn="1"/>
        </p:nvCxnSpPr>
        <p:spPr>
          <a:xfrm>
            <a:off x="520308" y="1525935"/>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7751FF-2612-C146-AF81-27EFBC7D2E1B}"/>
              </a:ext>
            </a:extLst>
          </p:cNvPr>
          <p:cNvSpPr>
            <a:spLocks noGrp="1"/>
          </p:cNvSpPr>
          <p:nvPr>
            <p:ph sz="quarter" idx="45" hasCustomPrompt="1"/>
          </p:nvPr>
        </p:nvSpPr>
        <p:spPr>
          <a:xfrm>
            <a:off x="508958" y="2853013"/>
            <a:ext cx="2902296" cy="3115592"/>
          </a:xfrm>
        </p:spPr>
        <p:txBody>
          <a:bodyPr lIns="0">
            <a:noAutofit/>
          </a:bodyPr>
          <a:lstStyle>
            <a:lvl1pPr>
              <a:defRPr sz="1800"/>
            </a:lvl1pPr>
            <a:lvl2pPr>
              <a:defRPr sz="1800"/>
            </a:lvl2pPr>
            <a:lvl3pPr>
              <a:defRPr sz="1800"/>
            </a:lvl3pPr>
            <a:lvl4pPr>
              <a:defRPr sz="1800"/>
            </a:lvl4pPr>
            <a:lvl5pPr>
              <a:defRPr sz="1800"/>
            </a:lvl5pPr>
          </a:lstStyle>
          <a:p>
            <a:pPr lvl="0"/>
            <a:r>
              <a:rPr lang="en-US"/>
              <a:t>Click to insert copy</a:t>
            </a:r>
          </a:p>
          <a:p>
            <a:pPr lvl="1"/>
            <a:r>
              <a:rPr lang="en-US"/>
              <a:t>Second level</a:t>
            </a:r>
          </a:p>
          <a:p>
            <a:pPr lvl="2"/>
            <a:r>
              <a:rPr lang="en-US"/>
              <a:t>Third level</a:t>
            </a:r>
          </a:p>
          <a:p>
            <a:pPr lvl="3"/>
            <a:r>
              <a:rPr lang="en-US"/>
              <a:t>Fourth level</a:t>
            </a:r>
          </a:p>
          <a:p>
            <a:pPr lvl="4"/>
            <a:r>
              <a:rPr lang="en-US"/>
              <a:t>Fifth level</a:t>
            </a:r>
          </a:p>
        </p:txBody>
      </p:sp>
      <p:sp>
        <p:nvSpPr>
          <p:cNvPr id="28" name="TextBox 27">
            <a:extLst>
              <a:ext uri="{FF2B5EF4-FFF2-40B4-BE49-F238E27FC236}">
                <a16:creationId xmlns:a16="http://schemas.microsoft.com/office/drawing/2014/main" id="{81EAB132-E92A-A740-A2BB-84E016606E26}"/>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9" name="Rectangle 28">
            <a:extLst>
              <a:ext uri="{FF2B5EF4-FFF2-40B4-BE49-F238E27FC236}">
                <a16:creationId xmlns:a16="http://schemas.microsoft.com/office/drawing/2014/main" id="{58F69EDE-0C07-3B4E-B560-A325DCA3453B}"/>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pic>
        <p:nvPicPr>
          <p:cNvPr id="12" name="Picture 11">
            <a:extLst>
              <a:ext uri="{FF2B5EF4-FFF2-40B4-BE49-F238E27FC236}">
                <a16:creationId xmlns:a16="http://schemas.microsoft.com/office/drawing/2014/main" id="{7B943269-8C9E-B540-A731-8D3E8187F3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Tree>
    <p:extLst>
      <p:ext uri="{BB962C8B-B14F-4D97-AF65-F5344CB8AC3E}">
        <p14:creationId xmlns:p14="http://schemas.microsoft.com/office/powerpoint/2010/main" val="29908336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low Chart Slide">
    <p:bg>
      <p:bgPr>
        <a:gradFill>
          <a:gsLst>
            <a:gs pos="0">
              <a:schemeClr val="bg1">
                <a:lumMod val="100000"/>
              </a:schemeClr>
            </a:gs>
            <a:gs pos="68000">
              <a:srgbClr val="CBCBCB"/>
            </a:gs>
          </a:gsLst>
          <a:lin ang="5400000" scaled="1"/>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7DE0ABC-20D6-4B4B-9790-1B8F65DE1B7D}"/>
              </a:ext>
            </a:extLst>
          </p:cNvPr>
          <p:cNvSpPr/>
          <p:nvPr userDrawn="1"/>
        </p:nvSpPr>
        <p:spPr>
          <a:xfrm>
            <a:off x="0" y="0"/>
            <a:ext cx="112190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C802898-66DA-AB4B-A469-C31ADF4D8A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907" y="0"/>
            <a:ext cx="10236200" cy="6858000"/>
          </a:xfrm>
          <a:prstGeom prst="rect">
            <a:avLst/>
          </a:prstGeom>
        </p:spPr>
      </p:pic>
      <p:sp>
        <p:nvSpPr>
          <p:cNvPr id="23" name="Title 1">
            <a:extLst>
              <a:ext uri="{FF2B5EF4-FFF2-40B4-BE49-F238E27FC236}">
                <a16:creationId xmlns:a16="http://schemas.microsoft.com/office/drawing/2014/main" id="{0DAD2AA2-A4F9-0143-A5BF-052625FC5A8E}"/>
              </a:ext>
            </a:extLst>
          </p:cNvPr>
          <p:cNvSpPr>
            <a:spLocks noGrp="1"/>
          </p:cNvSpPr>
          <p:nvPr>
            <p:ph type="title" hasCustomPrompt="1"/>
          </p:nvPr>
        </p:nvSpPr>
        <p:spPr>
          <a:xfrm>
            <a:off x="511995" y="468743"/>
            <a:ext cx="8607067"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4" name="Straight Connector 23">
            <a:extLst>
              <a:ext uri="{FF2B5EF4-FFF2-40B4-BE49-F238E27FC236}">
                <a16:creationId xmlns:a16="http://schemas.microsoft.com/office/drawing/2014/main" id="{49104FF1-15B1-1449-8DBC-1504DD272E6E}"/>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C7E861-7738-EA4F-9A33-B492EEB3136E}"/>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6" name="Rectangle 25">
            <a:extLst>
              <a:ext uri="{FF2B5EF4-FFF2-40B4-BE49-F238E27FC236}">
                <a16:creationId xmlns:a16="http://schemas.microsoft.com/office/drawing/2014/main" id="{B268FBFC-3659-2043-8BDB-B7EDFAE69497}"/>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7" name="Straight Connector 26">
            <a:extLst>
              <a:ext uri="{FF2B5EF4-FFF2-40B4-BE49-F238E27FC236}">
                <a16:creationId xmlns:a16="http://schemas.microsoft.com/office/drawing/2014/main" id="{26010A53-C8F7-2D40-911D-38684CFD8216}"/>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9B194AD0-22C2-E144-94A9-4C5436D7706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pic>
        <p:nvPicPr>
          <p:cNvPr id="18" name="Picture 17">
            <a:extLst>
              <a:ext uri="{FF2B5EF4-FFF2-40B4-BE49-F238E27FC236}">
                <a16:creationId xmlns:a16="http://schemas.microsoft.com/office/drawing/2014/main" id="{AB612CD6-8AF3-CA41-8792-D74E8A3045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2" name="Text Placeholder 10">
            <a:extLst>
              <a:ext uri="{FF2B5EF4-FFF2-40B4-BE49-F238E27FC236}">
                <a16:creationId xmlns:a16="http://schemas.microsoft.com/office/drawing/2014/main" id="{9B6D5062-03F7-E34F-BFF5-6AEE0E267214}"/>
              </a:ext>
            </a:extLst>
          </p:cNvPr>
          <p:cNvSpPr>
            <a:spLocks noGrp="1"/>
          </p:cNvSpPr>
          <p:nvPr>
            <p:ph type="body" sz="quarter" idx="13" hasCustomPrompt="1"/>
          </p:nvPr>
        </p:nvSpPr>
        <p:spPr>
          <a:xfrm>
            <a:off x="3696333" y="1764197"/>
            <a:ext cx="4800000" cy="720000"/>
          </a:xfrm>
          <a:prstGeom prst="roundRect">
            <a:avLst/>
          </a:prstGeom>
          <a:gradFill>
            <a:gsLst>
              <a:gs pos="54000">
                <a:srgbClr val="FF7900"/>
              </a:gs>
              <a:gs pos="100000">
                <a:srgbClr val="CD3700"/>
              </a:gs>
            </a:gsLst>
            <a:lin ang="6600000" scaled="0"/>
          </a:gradFill>
        </p:spPr>
        <p:txBody>
          <a:bodyPr anchor="ctr">
            <a:normAutofit/>
          </a:bodyPr>
          <a:lstStyle>
            <a:lvl1pPr marL="0" indent="0" algn="ctr">
              <a:buNone/>
              <a:defRPr sz="2400" baseline="0">
                <a:solidFill>
                  <a:schemeClr val="bg1"/>
                </a:solidFill>
              </a:defRPr>
            </a:lvl1pPr>
            <a:lvl2pPr>
              <a:defRPr sz="3200">
                <a:solidFill>
                  <a:schemeClr val="tx2"/>
                </a:solidFill>
              </a:defRPr>
            </a:lvl2pPr>
            <a:lvl3pPr>
              <a:defRPr sz="3200">
                <a:solidFill>
                  <a:schemeClr val="tx2"/>
                </a:solidFill>
              </a:defRPr>
            </a:lvl3pPr>
            <a:lvl4pPr>
              <a:defRPr sz="3200">
                <a:solidFill>
                  <a:schemeClr val="tx2"/>
                </a:solidFill>
              </a:defRPr>
            </a:lvl4pPr>
            <a:lvl5pPr>
              <a:defRPr sz="3200">
                <a:solidFill>
                  <a:schemeClr val="tx2"/>
                </a:solidFill>
              </a:defRPr>
            </a:lvl5pPr>
          </a:lstStyle>
          <a:p>
            <a:pPr lvl="0"/>
            <a:r>
              <a:rPr lang="en-GB"/>
              <a:t>Click to edit copy</a:t>
            </a:r>
          </a:p>
        </p:txBody>
      </p:sp>
      <p:sp>
        <p:nvSpPr>
          <p:cNvPr id="29" name="Text Placeholder 10">
            <a:extLst>
              <a:ext uri="{FF2B5EF4-FFF2-40B4-BE49-F238E27FC236}">
                <a16:creationId xmlns:a16="http://schemas.microsoft.com/office/drawing/2014/main" id="{41966ADB-FA21-9543-9552-A9D68C79AA2F}"/>
              </a:ext>
            </a:extLst>
          </p:cNvPr>
          <p:cNvSpPr>
            <a:spLocks noGrp="1"/>
          </p:cNvSpPr>
          <p:nvPr>
            <p:ph type="body" sz="quarter" idx="16" hasCustomPrompt="1"/>
          </p:nvPr>
        </p:nvSpPr>
        <p:spPr>
          <a:xfrm>
            <a:off x="3696333" y="3227237"/>
            <a:ext cx="4800000" cy="720000"/>
          </a:xfrm>
          <a:prstGeom prst="roundRect">
            <a:avLst/>
          </a:prstGeom>
          <a:gradFill>
            <a:gsLst>
              <a:gs pos="54000">
                <a:srgbClr val="FF7900"/>
              </a:gs>
              <a:gs pos="100000">
                <a:srgbClr val="CD3700"/>
              </a:gs>
            </a:gsLst>
            <a:lin ang="6600000" scaled="0"/>
          </a:gradFill>
        </p:spPr>
        <p:txBody>
          <a:bodyPr anchor="ctr">
            <a:normAutofit/>
          </a:bodyPr>
          <a:lstStyle>
            <a:lvl1pPr marL="0" indent="0" algn="ctr">
              <a:buNone/>
              <a:defRPr sz="2400" baseline="0">
                <a:solidFill>
                  <a:schemeClr val="bg1"/>
                </a:solidFill>
              </a:defRPr>
            </a:lvl1pPr>
            <a:lvl2pPr>
              <a:defRPr sz="3200">
                <a:solidFill>
                  <a:schemeClr val="tx2"/>
                </a:solidFill>
              </a:defRPr>
            </a:lvl2pPr>
            <a:lvl3pPr>
              <a:defRPr sz="3200">
                <a:solidFill>
                  <a:schemeClr val="tx2"/>
                </a:solidFill>
              </a:defRPr>
            </a:lvl3pPr>
            <a:lvl4pPr>
              <a:defRPr sz="3200">
                <a:solidFill>
                  <a:schemeClr val="tx2"/>
                </a:solidFill>
              </a:defRPr>
            </a:lvl4pPr>
            <a:lvl5pPr>
              <a:defRPr sz="3200">
                <a:solidFill>
                  <a:schemeClr val="tx2"/>
                </a:solidFill>
              </a:defRPr>
            </a:lvl5pPr>
          </a:lstStyle>
          <a:p>
            <a:pPr lvl="0"/>
            <a:r>
              <a:rPr lang="en-GB"/>
              <a:t>Click to edit copy</a:t>
            </a:r>
          </a:p>
        </p:txBody>
      </p:sp>
      <p:sp>
        <p:nvSpPr>
          <p:cNvPr id="31" name="Text Placeholder 10">
            <a:extLst>
              <a:ext uri="{FF2B5EF4-FFF2-40B4-BE49-F238E27FC236}">
                <a16:creationId xmlns:a16="http://schemas.microsoft.com/office/drawing/2014/main" id="{D128B675-930C-5A45-AA5B-8C82E779AF0A}"/>
              </a:ext>
            </a:extLst>
          </p:cNvPr>
          <p:cNvSpPr>
            <a:spLocks noGrp="1"/>
          </p:cNvSpPr>
          <p:nvPr>
            <p:ph type="body" sz="quarter" idx="17" hasCustomPrompt="1"/>
          </p:nvPr>
        </p:nvSpPr>
        <p:spPr>
          <a:xfrm>
            <a:off x="3696333" y="4668761"/>
            <a:ext cx="4800000" cy="720000"/>
          </a:xfrm>
          <a:prstGeom prst="roundRect">
            <a:avLst/>
          </a:prstGeom>
          <a:gradFill>
            <a:gsLst>
              <a:gs pos="54000">
                <a:srgbClr val="FF7900"/>
              </a:gs>
              <a:gs pos="100000">
                <a:srgbClr val="CD3700"/>
              </a:gs>
            </a:gsLst>
            <a:lin ang="6600000" scaled="0"/>
          </a:gradFill>
        </p:spPr>
        <p:txBody>
          <a:bodyPr anchor="ctr">
            <a:normAutofit/>
          </a:bodyPr>
          <a:lstStyle>
            <a:lvl1pPr marL="0" indent="0" algn="ctr">
              <a:buNone/>
              <a:defRPr sz="2400" baseline="0">
                <a:solidFill>
                  <a:schemeClr val="bg1"/>
                </a:solidFill>
              </a:defRPr>
            </a:lvl1pPr>
            <a:lvl2pPr>
              <a:defRPr sz="3200">
                <a:solidFill>
                  <a:schemeClr val="tx2"/>
                </a:solidFill>
              </a:defRPr>
            </a:lvl2pPr>
            <a:lvl3pPr>
              <a:defRPr sz="3200">
                <a:solidFill>
                  <a:schemeClr val="tx2"/>
                </a:solidFill>
              </a:defRPr>
            </a:lvl3pPr>
            <a:lvl4pPr>
              <a:defRPr sz="3200">
                <a:solidFill>
                  <a:schemeClr val="tx2"/>
                </a:solidFill>
              </a:defRPr>
            </a:lvl4pPr>
            <a:lvl5pPr>
              <a:defRPr sz="3200">
                <a:solidFill>
                  <a:schemeClr val="tx2"/>
                </a:solidFill>
              </a:defRPr>
            </a:lvl5pPr>
          </a:lstStyle>
          <a:p>
            <a:pPr lvl="0"/>
            <a:r>
              <a:rPr lang="en-GB"/>
              <a:t>Click to edit copy</a:t>
            </a:r>
          </a:p>
        </p:txBody>
      </p:sp>
    </p:spTree>
    <p:extLst>
      <p:ext uri="{BB962C8B-B14F-4D97-AF65-F5344CB8AC3E}">
        <p14:creationId xmlns:p14="http://schemas.microsoft.com/office/powerpoint/2010/main" val="22409787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World Map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3461" y="1449113"/>
            <a:ext cx="8830205" cy="4883679"/>
          </a:xfrm>
          <a:prstGeom prst="rect">
            <a:avLst/>
          </a:prstGeom>
        </p:spPr>
      </p:pic>
      <p:pic>
        <p:nvPicPr>
          <p:cNvPr id="19" name="Picture 18">
            <a:extLst>
              <a:ext uri="{FF2B5EF4-FFF2-40B4-BE49-F238E27FC236}">
                <a16:creationId xmlns:a16="http://schemas.microsoft.com/office/drawing/2014/main" id="{F6648127-F902-8C40-94DE-4EC8D9A9D6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20" name="Title 1">
            <a:extLst>
              <a:ext uri="{FF2B5EF4-FFF2-40B4-BE49-F238E27FC236}">
                <a16:creationId xmlns:a16="http://schemas.microsoft.com/office/drawing/2014/main" id="{95B4C95F-8156-5349-9E3F-C92B15D42020}"/>
              </a:ext>
            </a:extLst>
          </p:cNvPr>
          <p:cNvSpPr>
            <a:spLocks noGrp="1"/>
          </p:cNvSpPr>
          <p:nvPr>
            <p:ph type="title" hasCustomPrompt="1"/>
          </p:nvPr>
        </p:nvSpPr>
        <p:spPr>
          <a:xfrm>
            <a:off x="511995" y="468743"/>
            <a:ext cx="9804851" cy="552227"/>
          </a:xfrm>
          <a:prstGeom prst="rect">
            <a:avLst/>
          </a:prstGeom>
        </p:spPr>
        <p:txBody>
          <a:bodyPr lIns="0"/>
          <a:lstStyle>
            <a:lvl1pPr algn="l">
              <a:defRPr sz="2600" b="0">
                <a:solidFill>
                  <a:srgbClr val="4D4D4D"/>
                </a:solidFill>
              </a:defRPr>
            </a:lvl1pPr>
          </a:lstStyle>
          <a:p>
            <a:r>
              <a:rPr lang="en-US"/>
              <a:t>Click to insert title here</a:t>
            </a:r>
            <a:endParaRPr lang="en-GB"/>
          </a:p>
        </p:txBody>
      </p:sp>
      <p:cxnSp>
        <p:nvCxnSpPr>
          <p:cNvPr id="21" name="Straight Connector 20">
            <a:extLst>
              <a:ext uri="{FF2B5EF4-FFF2-40B4-BE49-F238E27FC236}">
                <a16:creationId xmlns:a16="http://schemas.microsoft.com/office/drawing/2014/main" id="{8A51E925-3B13-BD4E-A0A8-691050D26440}"/>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59FE15E-8B2E-804C-BC88-F61F9DAEBFAD}"/>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23" name="Rectangle 22">
            <a:extLst>
              <a:ext uri="{FF2B5EF4-FFF2-40B4-BE49-F238E27FC236}">
                <a16:creationId xmlns:a16="http://schemas.microsoft.com/office/drawing/2014/main" id="{62158D20-C1E0-774A-9F21-DCCC7232C515}"/>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cxnSp>
        <p:nvCxnSpPr>
          <p:cNvPr id="24" name="Straight Connector 23">
            <a:extLst>
              <a:ext uri="{FF2B5EF4-FFF2-40B4-BE49-F238E27FC236}">
                <a16:creationId xmlns:a16="http://schemas.microsoft.com/office/drawing/2014/main" id="{0CFBB2FC-CE67-5E43-95CF-0EA3779CFAEE}"/>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5" name="Slide Number Placeholder 5">
            <a:extLst>
              <a:ext uri="{FF2B5EF4-FFF2-40B4-BE49-F238E27FC236}">
                <a16:creationId xmlns:a16="http://schemas.microsoft.com/office/drawing/2014/main" id="{B912F030-9CD9-804C-A097-04D4C230DD46}"/>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spTree>
    <p:extLst>
      <p:ext uri="{BB962C8B-B14F-4D97-AF65-F5344CB8AC3E}">
        <p14:creationId xmlns:p14="http://schemas.microsoft.com/office/powerpoint/2010/main" val="39911474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e Power of Less - Grey Background">
    <p:spTree>
      <p:nvGrpSpPr>
        <p:cNvPr id="1" name=""/>
        <p:cNvGrpSpPr/>
        <p:nvPr/>
      </p:nvGrpSpPr>
      <p:grpSpPr>
        <a:xfrm>
          <a:off x="0" y="0"/>
          <a:ext cx="0" cy="0"/>
          <a:chOff x="0" y="0"/>
          <a:chExt cx="0" cy="0"/>
        </a:xfrm>
      </p:grpSpPr>
      <p:sp>
        <p:nvSpPr>
          <p:cNvPr id="13" name="Rectangle 12"/>
          <p:cNvSpPr/>
          <p:nvPr userDrawn="1"/>
        </p:nvSpPr>
        <p:spPr>
          <a:xfrm>
            <a:off x="520307" y="1643675"/>
            <a:ext cx="11161117" cy="4249147"/>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Rectangle 13"/>
          <p:cNvSpPr/>
          <p:nvPr userDrawn="1"/>
        </p:nvSpPr>
        <p:spPr>
          <a:xfrm>
            <a:off x="889466" y="2339771"/>
            <a:ext cx="10439509" cy="2308324"/>
          </a:xfrm>
          <a:prstGeom prst="rect">
            <a:avLst/>
          </a:prstGeom>
        </p:spPr>
        <p:txBody>
          <a:bodyPr wrap="square">
            <a:spAutoFit/>
          </a:bodyPr>
          <a:lstStyle/>
          <a:p>
            <a:pPr>
              <a:lnSpc>
                <a:spcPct val="150000"/>
              </a:lnSpc>
            </a:pPr>
            <a:r>
              <a:rPr lang="en-GB" sz="2400" b="1">
                <a:solidFill>
                  <a:schemeClr val="bg1"/>
                </a:solidFill>
              </a:rPr>
              <a:t>The Power of Less </a:t>
            </a:r>
            <a:r>
              <a:rPr lang="en-GB" sz="2400" b="0">
                <a:solidFill>
                  <a:schemeClr val="bg1"/>
                </a:solidFill>
              </a:rPr>
              <a:t>waste and more recycling</a:t>
            </a:r>
          </a:p>
          <a:p>
            <a:pPr>
              <a:lnSpc>
                <a:spcPct val="150000"/>
              </a:lnSpc>
            </a:pPr>
            <a:r>
              <a:rPr lang="en-GB" sz="2400" b="1">
                <a:solidFill>
                  <a:schemeClr val="bg1"/>
                </a:solidFill>
              </a:rPr>
              <a:t>The Power of Less </a:t>
            </a:r>
            <a:r>
              <a:rPr lang="en-GB" sz="2400" b="0">
                <a:solidFill>
                  <a:schemeClr val="bg1"/>
                </a:solidFill>
              </a:rPr>
              <a:t>materials and greater impact</a:t>
            </a:r>
          </a:p>
          <a:p>
            <a:pPr>
              <a:lnSpc>
                <a:spcPct val="150000"/>
              </a:lnSpc>
            </a:pPr>
            <a:r>
              <a:rPr lang="en-GB" sz="2400" b="1">
                <a:solidFill>
                  <a:schemeClr val="bg1"/>
                </a:solidFill>
              </a:rPr>
              <a:t>The Power of Less </a:t>
            </a:r>
            <a:r>
              <a:rPr lang="en-GB" sz="2400" b="0">
                <a:solidFill>
                  <a:schemeClr val="bg1"/>
                </a:solidFill>
              </a:rPr>
              <a:t>cost and increased prosperity</a:t>
            </a:r>
          </a:p>
          <a:p>
            <a:pPr>
              <a:lnSpc>
                <a:spcPct val="150000"/>
              </a:lnSpc>
            </a:pPr>
            <a:r>
              <a:rPr lang="en-GB" sz="2400" b="1">
                <a:solidFill>
                  <a:schemeClr val="bg1"/>
                </a:solidFill>
              </a:rPr>
              <a:t>The Power of Less </a:t>
            </a:r>
            <a:r>
              <a:rPr lang="en-GB" sz="2400" b="0">
                <a:solidFill>
                  <a:schemeClr val="bg1"/>
                </a:solidFill>
              </a:rPr>
              <a:t>complexity and greater efficiency</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9286" y="5220171"/>
            <a:ext cx="2381637" cy="560725"/>
          </a:xfrm>
          <a:prstGeom prst="rect">
            <a:avLst/>
          </a:prstGeom>
        </p:spPr>
      </p:pic>
      <p:cxnSp>
        <p:nvCxnSpPr>
          <p:cNvPr id="39" name="Straight Connector 38">
            <a:extLst>
              <a:ext uri="{FF2B5EF4-FFF2-40B4-BE49-F238E27FC236}">
                <a16:creationId xmlns:a16="http://schemas.microsoft.com/office/drawing/2014/main" id="{A8BD27F7-F823-CB4C-9367-EF79C4F1E893}"/>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40" name="Slide Number Placeholder 5">
            <a:extLst>
              <a:ext uri="{FF2B5EF4-FFF2-40B4-BE49-F238E27FC236}">
                <a16:creationId xmlns:a16="http://schemas.microsoft.com/office/drawing/2014/main" id="{3605D90B-6B99-7F4D-AEC9-9A3583DBFA7C}"/>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cxnSp>
        <p:nvCxnSpPr>
          <p:cNvPr id="17" name="Straight Connector 16">
            <a:extLst>
              <a:ext uri="{FF2B5EF4-FFF2-40B4-BE49-F238E27FC236}">
                <a16:creationId xmlns:a16="http://schemas.microsoft.com/office/drawing/2014/main" id="{51CD8A29-1F1C-104C-9CA6-C333C16943DF}"/>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7815E0-BE3C-064B-ADEC-BD4DF2219235}"/>
              </a:ext>
            </a:extLst>
          </p:cNvPr>
          <p:cNvSpPr txBox="1"/>
          <p:nvPr userDrawn="1"/>
        </p:nvSpPr>
        <p:spPr>
          <a:xfrm>
            <a:off x="511997" y="474445"/>
            <a:ext cx="6146989" cy="503215"/>
          </a:xfrm>
          <a:prstGeom prst="rect">
            <a:avLst/>
          </a:prstGeom>
          <a:noFill/>
        </p:spPr>
        <p:txBody>
          <a:bodyPr wrap="square" lIns="0" rtlCol="0">
            <a:spAutoFit/>
          </a:bodyPr>
          <a:lstStyle/>
          <a:p>
            <a:r>
              <a:rPr lang="en-GB" sz="2600">
                <a:solidFill>
                  <a:srgbClr val="4D4D4D"/>
                </a:solidFill>
              </a:rPr>
              <a:t>The Power of Less</a:t>
            </a:r>
            <a:endParaRPr lang="en-US" sz="2600">
              <a:solidFill>
                <a:srgbClr val="4D4D4D"/>
              </a:solidFill>
            </a:endParaRPr>
          </a:p>
        </p:txBody>
      </p:sp>
      <p:pic>
        <p:nvPicPr>
          <p:cNvPr id="19" name="Picture 18">
            <a:extLst>
              <a:ext uri="{FF2B5EF4-FFF2-40B4-BE49-F238E27FC236}">
                <a16:creationId xmlns:a16="http://schemas.microsoft.com/office/drawing/2014/main" id="{A0DC582A-EA49-C64C-B350-EBEBFDABF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0" name="TextBox 9">
            <a:extLst>
              <a:ext uri="{FF2B5EF4-FFF2-40B4-BE49-F238E27FC236}">
                <a16:creationId xmlns:a16="http://schemas.microsoft.com/office/drawing/2014/main" id="{3E0E13AA-A957-1A4C-90E0-6A109585D4A3}"/>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11" name="Rectangle 10">
            <a:extLst>
              <a:ext uri="{FF2B5EF4-FFF2-40B4-BE49-F238E27FC236}">
                <a16:creationId xmlns:a16="http://schemas.microsoft.com/office/drawing/2014/main" id="{AA127277-F266-FE40-968B-EDC51C7B1AB4}"/>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spTree>
    <p:extLst>
      <p:ext uri="{BB962C8B-B14F-4D97-AF65-F5344CB8AC3E}">
        <p14:creationId xmlns:p14="http://schemas.microsoft.com/office/powerpoint/2010/main" val="32990467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ower of Less - Orange Backgroun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1EC172D9-3986-4B49-83AC-CF243B1C85A4}"/>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E75DA487-4C4E-2042-A4C3-2C5F8E13F159}"/>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cxnSp>
        <p:nvCxnSpPr>
          <p:cNvPr id="14" name="Straight Connector 13">
            <a:extLst>
              <a:ext uri="{FF2B5EF4-FFF2-40B4-BE49-F238E27FC236}">
                <a16:creationId xmlns:a16="http://schemas.microsoft.com/office/drawing/2014/main" id="{625B724B-48FB-7A4A-8A04-7A93F67E059D}"/>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7A14399-CBF3-624A-929F-ED081B0FFC02}"/>
              </a:ext>
            </a:extLst>
          </p:cNvPr>
          <p:cNvSpPr txBox="1"/>
          <p:nvPr userDrawn="1"/>
        </p:nvSpPr>
        <p:spPr>
          <a:xfrm>
            <a:off x="511997" y="474445"/>
            <a:ext cx="6146989" cy="503215"/>
          </a:xfrm>
          <a:prstGeom prst="rect">
            <a:avLst/>
          </a:prstGeom>
          <a:noFill/>
        </p:spPr>
        <p:txBody>
          <a:bodyPr wrap="square" lIns="0" rtlCol="0">
            <a:spAutoFit/>
          </a:bodyPr>
          <a:lstStyle/>
          <a:p>
            <a:r>
              <a:rPr lang="en-GB" sz="2600">
                <a:solidFill>
                  <a:srgbClr val="4D4D4D"/>
                </a:solidFill>
              </a:rPr>
              <a:t>The Power of Less</a:t>
            </a:r>
            <a:endParaRPr lang="en-US" sz="2600">
              <a:solidFill>
                <a:srgbClr val="4D4D4D"/>
              </a:solidFill>
            </a:endParaRPr>
          </a:p>
        </p:txBody>
      </p:sp>
      <p:pic>
        <p:nvPicPr>
          <p:cNvPr id="18" name="Picture 17">
            <a:extLst>
              <a:ext uri="{FF2B5EF4-FFF2-40B4-BE49-F238E27FC236}">
                <a16:creationId xmlns:a16="http://schemas.microsoft.com/office/drawing/2014/main" id="{DB810909-38C2-0340-A78B-D814919F81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9" name="Rectangle 18">
            <a:extLst>
              <a:ext uri="{FF2B5EF4-FFF2-40B4-BE49-F238E27FC236}">
                <a16:creationId xmlns:a16="http://schemas.microsoft.com/office/drawing/2014/main" id="{855F9E27-AF40-4747-9BAB-1A506A7EDB63}"/>
              </a:ext>
            </a:extLst>
          </p:cNvPr>
          <p:cNvSpPr/>
          <p:nvPr userDrawn="1"/>
        </p:nvSpPr>
        <p:spPr>
          <a:xfrm>
            <a:off x="520307" y="1643675"/>
            <a:ext cx="11161117" cy="4249147"/>
          </a:xfrm>
          <a:prstGeom prst="rect">
            <a:avLst/>
          </a:prstGeom>
          <a:solidFill>
            <a:srgbClr val="FF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Rectangle 20">
            <a:extLst>
              <a:ext uri="{FF2B5EF4-FFF2-40B4-BE49-F238E27FC236}">
                <a16:creationId xmlns:a16="http://schemas.microsoft.com/office/drawing/2014/main" id="{DE956DC3-2E30-DF4D-A047-75C5834C19DA}"/>
              </a:ext>
            </a:extLst>
          </p:cNvPr>
          <p:cNvSpPr/>
          <p:nvPr userDrawn="1"/>
        </p:nvSpPr>
        <p:spPr>
          <a:xfrm>
            <a:off x="889466" y="2339771"/>
            <a:ext cx="10439509" cy="2308324"/>
          </a:xfrm>
          <a:prstGeom prst="rect">
            <a:avLst/>
          </a:prstGeom>
        </p:spPr>
        <p:txBody>
          <a:bodyPr wrap="square">
            <a:spAutoFit/>
          </a:bodyPr>
          <a:lstStyle/>
          <a:p>
            <a:pPr>
              <a:lnSpc>
                <a:spcPct val="150000"/>
              </a:lnSpc>
            </a:pPr>
            <a:r>
              <a:rPr lang="en-GB" sz="2400" b="1">
                <a:solidFill>
                  <a:schemeClr val="bg1"/>
                </a:solidFill>
              </a:rPr>
              <a:t>The Power of Less </a:t>
            </a:r>
            <a:r>
              <a:rPr lang="en-GB" sz="2400" b="0">
                <a:solidFill>
                  <a:schemeClr val="bg1"/>
                </a:solidFill>
              </a:rPr>
              <a:t>waste and more recycling</a:t>
            </a:r>
          </a:p>
          <a:p>
            <a:pPr>
              <a:lnSpc>
                <a:spcPct val="150000"/>
              </a:lnSpc>
            </a:pPr>
            <a:r>
              <a:rPr lang="en-GB" sz="2400" b="1">
                <a:solidFill>
                  <a:schemeClr val="bg1"/>
                </a:solidFill>
              </a:rPr>
              <a:t>The Power of Less </a:t>
            </a:r>
            <a:r>
              <a:rPr lang="en-GB" sz="2400" b="0">
                <a:solidFill>
                  <a:schemeClr val="bg1"/>
                </a:solidFill>
              </a:rPr>
              <a:t>materials and greater impact</a:t>
            </a:r>
          </a:p>
          <a:p>
            <a:pPr>
              <a:lnSpc>
                <a:spcPct val="150000"/>
              </a:lnSpc>
            </a:pPr>
            <a:r>
              <a:rPr lang="en-GB" sz="2400" b="1">
                <a:solidFill>
                  <a:schemeClr val="bg1"/>
                </a:solidFill>
              </a:rPr>
              <a:t>The Power of Less </a:t>
            </a:r>
            <a:r>
              <a:rPr lang="en-GB" sz="2400" b="0">
                <a:solidFill>
                  <a:schemeClr val="bg1"/>
                </a:solidFill>
              </a:rPr>
              <a:t>cost and increased prosperity</a:t>
            </a:r>
          </a:p>
          <a:p>
            <a:pPr>
              <a:lnSpc>
                <a:spcPct val="150000"/>
              </a:lnSpc>
            </a:pPr>
            <a:r>
              <a:rPr lang="en-GB" sz="2400" b="1">
                <a:solidFill>
                  <a:schemeClr val="bg1"/>
                </a:solidFill>
              </a:rPr>
              <a:t>The Power of Less </a:t>
            </a:r>
            <a:r>
              <a:rPr lang="en-GB" sz="2400" b="0">
                <a:solidFill>
                  <a:schemeClr val="bg1"/>
                </a:solidFill>
              </a:rPr>
              <a:t>complexity and greater efficiency</a:t>
            </a:r>
          </a:p>
        </p:txBody>
      </p:sp>
      <p:pic>
        <p:nvPicPr>
          <p:cNvPr id="22" name="Picture 21">
            <a:extLst>
              <a:ext uri="{FF2B5EF4-FFF2-40B4-BE49-F238E27FC236}">
                <a16:creationId xmlns:a16="http://schemas.microsoft.com/office/drawing/2014/main" id="{881EC5CB-032E-AC4B-9F25-8D90B2C791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9286" y="5220171"/>
            <a:ext cx="2381637" cy="560725"/>
          </a:xfrm>
          <a:prstGeom prst="rect">
            <a:avLst/>
          </a:prstGeom>
        </p:spPr>
      </p:pic>
      <p:sp>
        <p:nvSpPr>
          <p:cNvPr id="10" name="TextBox 9">
            <a:extLst>
              <a:ext uri="{FF2B5EF4-FFF2-40B4-BE49-F238E27FC236}">
                <a16:creationId xmlns:a16="http://schemas.microsoft.com/office/drawing/2014/main" id="{8F2E8B8D-E8B8-2540-8C41-6963C2708311}"/>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11" name="Rectangle 10">
            <a:extLst>
              <a:ext uri="{FF2B5EF4-FFF2-40B4-BE49-F238E27FC236}">
                <a16:creationId xmlns:a16="http://schemas.microsoft.com/office/drawing/2014/main" id="{A0F717A3-F462-B34A-A515-2A421B63F26F}"/>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spTree>
    <p:extLst>
      <p:ext uri="{BB962C8B-B14F-4D97-AF65-F5344CB8AC3E}">
        <p14:creationId xmlns:p14="http://schemas.microsoft.com/office/powerpoint/2010/main" val="26847772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ower of Less - Orange Tex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0E08BFCF-185A-B64D-BF68-FDD2CDA6254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6" name="Slide Number Placeholder 5">
            <a:extLst>
              <a:ext uri="{FF2B5EF4-FFF2-40B4-BE49-F238E27FC236}">
                <a16:creationId xmlns:a16="http://schemas.microsoft.com/office/drawing/2014/main" id="{5169B1AC-9203-454C-9D4A-BE6B7D0C7B3C}"/>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cxnSp>
        <p:nvCxnSpPr>
          <p:cNvPr id="12" name="Straight Connector 11">
            <a:extLst>
              <a:ext uri="{FF2B5EF4-FFF2-40B4-BE49-F238E27FC236}">
                <a16:creationId xmlns:a16="http://schemas.microsoft.com/office/drawing/2014/main" id="{1AF78247-1242-134B-96A1-39AC22E19BEB}"/>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823507D-DC16-374B-98BA-F50BE7C7773B}"/>
              </a:ext>
            </a:extLst>
          </p:cNvPr>
          <p:cNvSpPr txBox="1"/>
          <p:nvPr userDrawn="1"/>
        </p:nvSpPr>
        <p:spPr>
          <a:xfrm>
            <a:off x="511997" y="474445"/>
            <a:ext cx="6146989" cy="503215"/>
          </a:xfrm>
          <a:prstGeom prst="rect">
            <a:avLst/>
          </a:prstGeom>
          <a:noFill/>
        </p:spPr>
        <p:txBody>
          <a:bodyPr wrap="square" lIns="0" rtlCol="0">
            <a:spAutoFit/>
          </a:bodyPr>
          <a:lstStyle/>
          <a:p>
            <a:r>
              <a:rPr lang="en-GB" sz="2600">
                <a:solidFill>
                  <a:srgbClr val="4D4D4D"/>
                </a:solidFill>
              </a:rPr>
              <a:t>The Power of Less</a:t>
            </a:r>
            <a:endParaRPr lang="en-US" sz="2600">
              <a:solidFill>
                <a:srgbClr val="4D4D4D"/>
              </a:solidFill>
            </a:endParaRPr>
          </a:p>
        </p:txBody>
      </p:sp>
      <p:pic>
        <p:nvPicPr>
          <p:cNvPr id="14" name="Picture 13">
            <a:extLst>
              <a:ext uri="{FF2B5EF4-FFF2-40B4-BE49-F238E27FC236}">
                <a16:creationId xmlns:a16="http://schemas.microsoft.com/office/drawing/2014/main" id="{BE56E5F1-5E76-414A-A206-A7A2F92C38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7" name="Rectangle 16">
            <a:extLst>
              <a:ext uri="{FF2B5EF4-FFF2-40B4-BE49-F238E27FC236}">
                <a16:creationId xmlns:a16="http://schemas.microsoft.com/office/drawing/2014/main" id="{728CB2DB-396C-0045-A10A-1D6BF63F58CF}"/>
              </a:ext>
            </a:extLst>
          </p:cNvPr>
          <p:cNvSpPr/>
          <p:nvPr userDrawn="1"/>
        </p:nvSpPr>
        <p:spPr>
          <a:xfrm>
            <a:off x="894643" y="2339775"/>
            <a:ext cx="10439509" cy="2308324"/>
          </a:xfrm>
          <a:prstGeom prst="rect">
            <a:avLst/>
          </a:prstGeom>
        </p:spPr>
        <p:txBody>
          <a:bodyPr wrap="square">
            <a:spAutoFit/>
          </a:bodyPr>
          <a:lstStyle/>
          <a:p>
            <a:pPr>
              <a:lnSpc>
                <a:spcPct val="150000"/>
              </a:lnSpc>
            </a:pPr>
            <a:r>
              <a:rPr lang="en-GB" sz="2400" b="1">
                <a:solidFill>
                  <a:srgbClr val="FF7900"/>
                </a:solidFill>
              </a:rPr>
              <a:t>The Power of Less </a:t>
            </a:r>
            <a:r>
              <a:rPr lang="en-GB" sz="2400" b="0">
                <a:solidFill>
                  <a:srgbClr val="FF7900"/>
                </a:solidFill>
              </a:rPr>
              <a:t>waste and more recycling</a:t>
            </a:r>
          </a:p>
          <a:p>
            <a:pPr>
              <a:lnSpc>
                <a:spcPct val="150000"/>
              </a:lnSpc>
            </a:pPr>
            <a:r>
              <a:rPr lang="en-GB" sz="2400" b="1">
                <a:solidFill>
                  <a:srgbClr val="FF7900"/>
                </a:solidFill>
              </a:rPr>
              <a:t>The Power of Less </a:t>
            </a:r>
            <a:r>
              <a:rPr lang="en-GB" sz="2400" b="0">
                <a:solidFill>
                  <a:srgbClr val="FF7900"/>
                </a:solidFill>
              </a:rPr>
              <a:t>materials and greater impact</a:t>
            </a:r>
          </a:p>
          <a:p>
            <a:pPr>
              <a:lnSpc>
                <a:spcPct val="150000"/>
              </a:lnSpc>
            </a:pPr>
            <a:r>
              <a:rPr lang="en-GB" sz="2400" b="1">
                <a:solidFill>
                  <a:srgbClr val="FF7900"/>
                </a:solidFill>
              </a:rPr>
              <a:t>The Power of Less </a:t>
            </a:r>
            <a:r>
              <a:rPr lang="en-GB" sz="2400" b="0">
                <a:solidFill>
                  <a:srgbClr val="FF7900"/>
                </a:solidFill>
              </a:rPr>
              <a:t>cost and increased prosperity</a:t>
            </a:r>
          </a:p>
          <a:p>
            <a:pPr>
              <a:lnSpc>
                <a:spcPct val="150000"/>
              </a:lnSpc>
            </a:pPr>
            <a:r>
              <a:rPr lang="en-GB" sz="2400" b="1">
                <a:solidFill>
                  <a:srgbClr val="FF7900"/>
                </a:solidFill>
              </a:rPr>
              <a:t>The Power of Less </a:t>
            </a:r>
            <a:r>
              <a:rPr lang="en-GB" sz="2400" b="0">
                <a:solidFill>
                  <a:srgbClr val="FF7900"/>
                </a:solidFill>
              </a:rPr>
              <a:t>complexity and greater efficiency</a:t>
            </a:r>
          </a:p>
        </p:txBody>
      </p:sp>
      <p:sp>
        <p:nvSpPr>
          <p:cNvPr id="9" name="TextBox 8">
            <a:extLst>
              <a:ext uri="{FF2B5EF4-FFF2-40B4-BE49-F238E27FC236}">
                <a16:creationId xmlns:a16="http://schemas.microsoft.com/office/drawing/2014/main" id="{D64E460A-3764-0F4E-828B-B2AB087DC0D9}"/>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10" name="Rectangle 9">
            <a:extLst>
              <a:ext uri="{FF2B5EF4-FFF2-40B4-BE49-F238E27FC236}">
                <a16:creationId xmlns:a16="http://schemas.microsoft.com/office/drawing/2014/main" id="{82A48B19-5BCC-FE41-88FF-8B39948AAE33}"/>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pic>
        <p:nvPicPr>
          <p:cNvPr id="20" name="Picture 19">
            <a:extLst>
              <a:ext uri="{FF2B5EF4-FFF2-40B4-BE49-F238E27FC236}">
                <a16:creationId xmlns:a16="http://schemas.microsoft.com/office/drawing/2014/main" id="{001BD75A-00D7-4E4F-8257-BC36A1DFB9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435" y="5499809"/>
            <a:ext cx="2032366" cy="187381"/>
          </a:xfrm>
          <a:prstGeom prst="rect">
            <a:avLst/>
          </a:prstGeom>
        </p:spPr>
      </p:pic>
    </p:spTree>
    <p:extLst>
      <p:ext uri="{BB962C8B-B14F-4D97-AF65-F5344CB8AC3E}">
        <p14:creationId xmlns:p14="http://schemas.microsoft.com/office/powerpoint/2010/main" val="41821238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ower of Less - Grey Tex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D8BB5B60-B276-464E-BD16-EB833A55AFE5}"/>
              </a:ext>
            </a:extLst>
          </p:cNvPr>
          <p:cNvCxnSpPr>
            <a:cxnSpLocks/>
          </p:cNvCxnSpPr>
          <p:nvPr userDrawn="1"/>
        </p:nvCxnSpPr>
        <p:spPr>
          <a:xfrm flipH="1">
            <a:off x="11787447" y="267530"/>
            <a:ext cx="404554" cy="0"/>
          </a:xfrm>
          <a:prstGeom prst="line">
            <a:avLst/>
          </a:prstGeom>
          <a:ln w="50800">
            <a:solidFill>
              <a:srgbClr val="FF7900"/>
            </a:solidFill>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D78BC5FF-100C-6047-9E62-EE1463440C34}"/>
              </a:ext>
            </a:extLst>
          </p:cNvPr>
          <p:cNvSpPr>
            <a:spLocks noGrp="1"/>
          </p:cNvSpPr>
          <p:nvPr>
            <p:ph type="sldNum" sz="quarter" idx="12"/>
          </p:nvPr>
        </p:nvSpPr>
        <p:spPr>
          <a:xfrm>
            <a:off x="11681425" y="296659"/>
            <a:ext cx="781747" cy="216371"/>
          </a:xfrm>
          <a:prstGeom prst="rect">
            <a:avLst/>
          </a:prstGeom>
        </p:spPr>
        <p:txBody>
          <a:bodyPr/>
          <a:lstStyle>
            <a:lvl1pPr algn="l">
              <a:defRPr sz="1200" b="0">
                <a:solidFill>
                  <a:srgbClr val="A3A3A3"/>
                </a:solidFill>
              </a:defRPr>
            </a:lvl1pPr>
          </a:lstStyle>
          <a:p>
            <a:fld id="{7973176A-146B-4E61-BA6F-E97A08C604D1}" type="slidenum">
              <a:rPr lang="en-GB" smtClean="0"/>
              <a:pPr/>
              <a:t>‹#›</a:t>
            </a:fld>
            <a:endParaRPr lang="en-GB"/>
          </a:p>
        </p:txBody>
      </p:sp>
      <p:cxnSp>
        <p:nvCxnSpPr>
          <p:cNvPr id="12" name="Straight Connector 11">
            <a:extLst>
              <a:ext uri="{FF2B5EF4-FFF2-40B4-BE49-F238E27FC236}">
                <a16:creationId xmlns:a16="http://schemas.microsoft.com/office/drawing/2014/main" id="{20F184E6-2843-CE48-B9E5-B92816233B14}"/>
              </a:ext>
            </a:extLst>
          </p:cNvPr>
          <p:cNvCxnSpPr>
            <a:cxnSpLocks/>
          </p:cNvCxnSpPr>
          <p:nvPr userDrawn="1"/>
        </p:nvCxnSpPr>
        <p:spPr>
          <a:xfrm>
            <a:off x="520308" y="1168767"/>
            <a:ext cx="928253" cy="0"/>
          </a:xfrm>
          <a:prstGeom prst="line">
            <a:avLst/>
          </a:prstGeom>
          <a:ln w="31750">
            <a:solidFill>
              <a:srgbClr val="FF79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9A0E653-08BF-AD40-B0B5-E617A614BDA5}"/>
              </a:ext>
            </a:extLst>
          </p:cNvPr>
          <p:cNvSpPr txBox="1"/>
          <p:nvPr userDrawn="1"/>
        </p:nvSpPr>
        <p:spPr>
          <a:xfrm>
            <a:off x="511997" y="474445"/>
            <a:ext cx="6146989" cy="503215"/>
          </a:xfrm>
          <a:prstGeom prst="rect">
            <a:avLst/>
          </a:prstGeom>
          <a:noFill/>
        </p:spPr>
        <p:txBody>
          <a:bodyPr wrap="square" lIns="0" rtlCol="0">
            <a:spAutoFit/>
          </a:bodyPr>
          <a:lstStyle/>
          <a:p>
            <a:r>
              <a:rPr lang="en-GB" sz="2600">
                <a:solidFill>
                  <a:srgbClr val="4D4D4D"/>
                </a:solidFill>
              </a:rPr>
              <a:t>The Power of Less</a:t>
            </a:r>
            <a:endParaRPr lang="en-US" sz="2600">
              <a:solidFill>
                <a:srgbClr val="4D4D4D"/>
              </a:solidFill>
            </a:endParaRPr>
          </a:p>
        </p:txBody>
      </p:sp>
      <p:pic>
        <p:nvPicPr>
          <p:cNvPr id="14" name="Picture 13">
            <a:extLst>
              <a:ext uri="{FF2B5EF4-FFF2-40B4-BE49-F238E27FC236}">
                <a16:creationId xmlns:a16="http://schemas.microsoft.com/office/drawing/2014/main" id="{6C2F5022-BB96-B345-ACCC-949A64ADDE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7" name="Rectangle 16">
            <a:extLst>
              <a:ext uri="{FF2B5EF4-FFF2-40B4-BE49-F238E27FC236}">
                <a16:creationId xmlns:a16="http://schemas.microsoft.com/office/drawing/2014/main" id="{4FDD88E4-B91A-D544-911E-BA5B7CD0436F}"/>
              </a:ext>
            </a:extLst>
          </p:cNvPr>
          <p:cNvSpPr/>
          <p:nvPr userDrawn="1"/>
        </p:nvSpPr>
        <p:spPr>
          <a:xfrm>
            <a:off x="894640" y="2339774"/>
            <a:ext cx="10439509" cy="2308324"/>
          </a:xfrm>
          <a:prstGeom prst="rect">
            <a:avLst/>
          </a:prstGeom>
        </p:spPr>
        <p:txBody>
          <a:bodyPr wrap="square">
            <a:spAutoFit/>
          </a:bodyPr>
          <a:lstStyle/>
          <a:p>
            <a:pPr>
              <a:lnSpc>
                <a:spcPct val="150000"/>
              </a:lnSpc>
            </a:pPr>
            <a:r>
              <a:rPr lang="en-GB" sz="2400" b="1">
                <a:solidFill>
                  <a:schemeClr val="tx1"/>
                </a:solidFill>
              </a:rPr>
              <a:t>The Power of Less </a:t>
            </a:r>
            <a:r>
              <a:rPr lang="en-GB" sz="2400" b="0">
                <a:solidFill>
                  <a:schemeClr val="tx1"/>
                </a:solidFill>
              </a:rPr>
              <a:t>waste and more recycling</a:t>
            </a:r>
          </a:p>
          <a:p>
            <a:pPr>
              <a:lnSpc>
                <a:spcPct val="150000"/>
              </a:lnSpc>
            </a:pPr>
            <a:r>
              <a:rPr lang="en-GB" sz="2400" b="1">
                <a:solidFill>
                  <a:schemeClr val="tx1"/>
                </a:solidFill>
              </a:rPr>
              <a:t>The Power of Less </a:t>
            </a:r>
            <a:r>
              <a:rPr lang="en-GB" sz="2400" b="0">
                <a:solidFill>
                  <a:schemeClr val="tx1"/>
                </a:solidFill>
              </a:rPr>
              <a:t>materials and greater impact</a:t>
            </a:r>
          </a:p>
          <a:p>
            <a:pPr>
              <a:lnSpc>
                <a:spcPct val="150000"/>
              </a:lnSpc>
            </a:pPr>
            <a:r>
              <a:rPr lang="en-GB" sz="2400" b="1">
                <a:solidFill>
                  <a:schemeClr val="tx1"/>
                </a:solidFill>
              </a:rPr>
              <a:t>The Power of Less </a:t>
            </a:r>
            <a:r>
              <a:rPr lang="en-GB" sz="2400" b="0">
                <a:solidFill>
                  <a:schemeClr val="tx1"/>
                </a:solidFill>
              </a:rPr>
              <a:t>cost and increased prosperity</a:t>
            </a:r>
          </a:p>
          <a:p>
            <a:pPr>
              <a:lnSpc>
                <a:spcPct val="150000"/>
              </a:lnSpc>
            </a:pPr>
            <a:r>
              <a:rPr lang="en-GB" sz="2400" b="1">
                <a:solidFill>
                  <a:schemeClr val="tx1"/>
                </a:solidFill>
              </a:rPr>
              <a:t>The Power of Less </a:t>
            </a:r>
            <a:r>
              <a:rPr lang="en-GB" sz="2400" b="0">
                <a:solidFill>
                  <a:schemeClr val="tx1"/>
                </a:solidFill>
              </a:rPr>
              <a:t>complexity and greater efficiency</a:t>
            </a:r>
          </a:p>
        </p:txBody>
      </p:sp>
      <p:sp>
        <p:nvSpPr>
          <p:cNvPr id="9" name="TextBox 8">
            <a:extLst>
              <a:ext uri="{FF2B5EF4-FFF2-40B4-BE49-F238E27FC236}">
                <a16:creationId xmlns:a16="http://schemas.microsoft.com/office/drawing/2014/main" id="{FDD2AE7B-79D6-DB48-B556-C979185B81CF}"/>
              </a:ext>
            </a:extLst>
          </p:cNvPr>
          <p:cNvSpPr txBox="1"/>
          <p:nvPr userDrawn="1"/>
        </p:nvSpPr>
        <p:spPr>
          <a:xfrm>
            <a:off x="1916977" y="6487674"/>
            <a:ext cx="1248173" cy="215444"/>
          </a:xfrm>
          <a:prstGeom prst="rect">
            <a:avLst/>
          </a:prstGeom>
          <a:noFill/>
        </p:spPr>
        <p:txBody>
          <a:bodyPr wrap="square" rtlCol="0">
            <a:spAutoFit/>
          </a:bodyPr>
          <a:lstStyle/>
          <a:p>
            <a:pPr algn="r"/>
            <a:r>
              <a:rPr lang="en-GB" sz="800">
                <a:solidFill>
                  <a:schemeClr val="bg2">
                    <a:lumMod val="60000"/>
                    <a:lumOff val="40000"/>
                  </a:schemeClr>
                </a:solidFill>
              </a:rPr>
              <a:t>www.dssmith.com</a:t>
            </a:r>
          </a:p>
        </p:txBody>
      </p:sp>
      <p:sp>
        <p:nvSpPr>
          <p:cNvPr id="10" name="Rectangle 9">
            <a:extLst>
              <a:ext uri="{FF2B5EF4-FFF2-40B4-BE49-F238E27FC236}">
                <a16:creationId xmlns:a16="http://schemas.microsoft.com/office/drawing/2014/main" id="{C035C0D0-8621-124E-B320-6FE92DDC600A}"/>
              </a:ext>
            </a:extLst>
          </p:cNvPr>
          <p:cNvSpPr/>
          <p:nvPr userDrawn="1"/>
        </p:nvSpPr>
        <p:spPr>
          <a:xfrm>
            <a:off x="102321" y="6487674"/>
            <a:ext cx="2144436" cy="215444"/>
          </a:xfrm>
          <a:prstGeom prst="rect">
            <a:avLst/>
          </a:prstGeom>
        </p:spPr>
        <p:txBody>
          <a:bodyPr wrap="square">
            <a:spAutoFit/>
          </a:bodyPr>
          <a:lstStyle/>
          <a:p>
            <a:pPr algn="l"/>
            <a:r>
              <a:rPr lang="en-GB" sz="800">
                <a:solidFill>
                  <a:schemeClr val="bg2">
                    <a:lumMod val="60000"/>
                    <a:lumOff val="40000"/>
                  </a:schemeClr>
                </a:solidFill>
              </a:rPr>
              <a:t>Private &amp; Confidential © DS Smith  </a:t>
            </a:r>
            <a:endParaRPr lang="en-GB" sz="800"/>
          </a:p>
        </p:txBody>
      </p:sp>
      <p:pic>
        <p:nvPicPr>
          <p:cNvPr id="11" name="Picture 10">
            <a:extLst>
              <a:ext uri="{FF2B5EF4-FFF2-40B4-BE49-F238E27FC236}">
                <a16:creationId xmlns:a16="http://schemas.microsoft.com/office/drawing/2014/main" id="{8F89FD38-79F7-1D47-9599-32C3AEA995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435" y="5499809"/>
            <a:ext cx="2032366" cy="187381"/>
          </a:xfrm>
          <a:prstGeom prst="rect">
            <a:avLst/>
          </a:prstGeom>
        </p:spPr>
      </p:pic>
    </p:spTree>
    <p:extLst>
      <p:ext uri="{BB962C8B-B14F-4D97-AF65-F5344CB8AC3E}">
        <p14:creationId xmlns:p14="http://schemas.microsoft.com/office/powerpoint/2010/main" val="34590236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4.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63" Type="http://schemas.openxmlformats.org/officeDocument/2006/relationships/slideLayout" Target="../slideLayouts/slideLayout12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3" Type="http://schemas.openxmlformats.org/officeDocument/2006/relationships/slideLayout" Target="../slideLayouts/slideLayout111.xml"/><Relationship Id="rId58" Type="http://schemas.openxmlformats.org/officeDocument/2006/relationships/slideLayout" Target="../slideLayouts/slideLayout116.xml"/><Relationship Id="rId5" Type="http://schemas.openxmlformats.org/officeDocument/2006/relationships/slideLayout" Target="../slideLayouts/slideLayout63.xml"/><Relationship Id="rId61" Type="http://schemas.openxmlformats.org/officeDocument/2006/relationships/slideLayout" Target="../slideLayouts/slideLayout119.xml"/><Relationship Id="rId19" Type="http://schemas.openxmlformats.org/officeDocument/2006/relationships/slideLayout" Target="../slideLayouts/slideLayout7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56" Type="http://schemas.openxmlformats.org/officeDocument/2006/relationships/slideLayout" Target="../slideLayouts/slideLayout114.xml"/><Relationship Id="rId64" Type="http://schemas.openxmlformats.org/officeDocument/2006/relationships/slideLayout" Target="../slideLayouts/slideLayout122.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59" Type="http://schemas.openxmlformats.org/officeDocument/2006/relationships/slideLayout" Target="../slideLayouts/slideLayout117.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62" Type="http://schemas.openxmlformats.org/officeDocument/2006/relationships/slideLayout" Target="../slideLayouts/slideLayout12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slideLayout" Target="../slideLayouts/slideLayout115.xml"/><Relationship Id="rId10" Type="http://schemas.openxmlformats.org/officeDocument/2006/relationships/slideLayout" Target="../slideLayouts/slideLayout68.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 Id="rId60" Type="http://schemas.openxmlformats.org/officeDocument/2006/relationships/slideLayout" Target="../slideLayouts/slideLayout118.xml"/><Relationship Id="rId65" Type="http://schemas.openxmlformats.org/officeDocument/2006/relationships/theme" Target="../theme/theme2.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9" Type="http://schemas.openxmlformats.org/officeDocument/2006/relationships/slideLayout" Target="../slideLayouts/slideLayout9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9" Type="http://schemas.openxmlformats.org/officeDocument/2006/relationships/slideLayout" Target="../slideLayouts/slideLayout161.xml"/><Relationship Id="rId21" Type="http://schemas.openxmlformats.org/officeDocument/2006/relationships/slideLayout" Target="../slideLayouts/slideLayout143.xml"/><Relationship Id="rId34" Type="http://schemas.openxmlformats.org/officeDocument/2006/relationships/slideLayout" Target="../slideLayouts/slideLayout156.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9" Type="http://schemas.openxmlformats.org/officeDocument/2006/relationships/slideLayout" Target="../slideLayouts/slideLayout151.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43" Type="http://schemas.openxmlformats.org/officeDocument/2006/relationships/slideLayout" Target="../slideLayouts/slideLayout165.xml"/><Relationship Id="rId48" Type="http://schemas.openxmlformats.org/officeDocument/2006/relationships/theme" Target="../theme/theme3.xml"/><Relationship Id="rId8" Type="http://schemas.openxmlformats.org/officeDocument/2006/relationships/slideLayout" Target="../slideLayouts/slideLayout130.xml"/><Relationship Id="rId3" Type="http://schemas.openxmlformats.org/officeDocument/2006/relationships/slideLayout" Target="../slideLayouts/slideLayout125.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46" Type="http://schemas.openxmlformats.org/officeDocument/2006/relationships/slideLayout" Target="../slideLayouts/slideLayout168.xml"/><Relationship Id="rId20" Type="http://schemas.openxmlformats.org/officeDocument/2006/relationships/slideLayout" Target="../slideLayouts/slideLayout142.xml"/><Relationship Id="rId41" Type="http://schemas.openxmlformats.org/officeDocument/2006/relationships/slideLayout" Target="../slideLayouts/slideLayout16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1.xml"/><Relationship Id="rId1" Type="http://schemas.openxmlformats.org/officeDocument/2006/relationships/slideLayout" Target="../slideLayouts/slideLayout17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4.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5" Type="http://schemas.openxmlformats.org/officeDocument/2006/relationships/theme" Target="../theme/theme5.xml"/><Relationship Id="rId4" Type="http://schemas.openxmlformats.org/officeDocument/2006/relationships/slideLayout" Target="../slideLayouts/slideLayout1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6BCDEB-CB96-2E40-A91C-7D172D5C10AB}"/>
              </a:ext>
            </a:extLst>
          </p:cNvPr>
          <p:cNvSpPr>
            <a:spLocks noGrp="1"/>
          </p:cNvSpPr>
          <p:nvPr>
            <p:ph type="body" idx="1"/>
          </p:nvPr>
        </p:nvSpPr>
        <p:spPr>
          <a:xfrm>
            <a:off x="838200" y="1825625"/>
            <a:ext cx="4360333" cy="4351338"/>
          </a:xfrm>
          <a:prstGeom prst="rect">
            <a:avLst/>
          </a:prstGeom>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SIPCMContentMarking" descr="{&quot;HashCode&quot;:-990010119,&quot;Placement&quot;:&quot;Footer&quot;}">
            <a:extLst>
              <a:ext uri="{FF2B5EF4-FFF2-40B4-BE49-F238E27FC236}">
                <a16:creationId xmlns:a16="http://schemas.microsoft.com/office/drawing/2014/main" id="{F35BB692-702D-4E7E-8AC1-EF29A1195AB3}"/>
              </a:ext>
            </a:extLst>
          </p:cNvPr>
          <p:cNvSpPr txBox="1"/>
          <p:nvPr userDrawn="1"/>
        </p:nvSpPr>
        <p:spPr>
          <a:xfrm>
            <a:off x="0" y="6595656"/>
            <a:ext cx="1393603"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DS Smith – INTERNAL</a:t>
            </a:r>
          </a:p>
        </p:txBody>
      </p:sp>
    </p:spTree>
    <p:extLst>
      <p:ext uri="{BB962C8B-B14F-4D97-AF65-F5344CB8AC3E}">
        <p14:creationId xmlns:p14="http://schemas.microsoft.com/office/powerpoint/2010/main" val="616658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285750" indent="-285750" algn="l" defTabSz="1219170" rtl="0" eaLnBrk="1" latinLnBrk="0" hangingPunct="1">
        <a:lnSpc>
          <a:spcPct val="120000"/>
        </a:lnSpc>
        <a:spcBef>
          <a:spcPct val="20000"/>
        </a:spcBef>
        <a:spcAft>
          <a:spcPts val="1200"/>
        </a:spcAft>
        <a:buClr>
          <a:srgbClr val="FF7900"/>
        </a:buClr>
        <a:buSzPct val="140000"/>
        <a:buFont typeface="Arial" panose="020B0604020202020204" pitchFamily="34" charset="0"/>
        <a:buChar char="•"/>
        <a:defRPr sz="1600" kern="1200">
          <a:solidFill>
            <a:srgbClr val="4D4D4D"/>
          </a:solidFill>
          <a:latin typeface="+mn-lt"/>
          <a:ea typeface="+mn-ea"/>
          <a:cs typeface="+mn-cs"/>
        </a:defRPr>
      </a:lvl1pPr>
      <a:lvl2pPr marL="990575" indent="-380990" algn="l" defTabSz="1219170" rtl="0" eaLnBrk="1" latinLnBrk="0" hangingPunct="1">
        <a:lnSpc>
          <a:spcPct val="120000"/>
        </a:lnSpc>
        <a:spcBef>
          <a:spcPct val="20000"/>
        </a:spcBef>
        <a:spcAft>
          <a:spcPts val="1200"/>
        </a:spcAft>
        <a:buClr>
          <a:srgbClr val="FF7900"/>
        </a:buClr>
        <a:buFont typeface="Courier New" panose="02070309020205020404" pitchFamily="49" charset="0"/>
        <a:buChar char="o"/>
        <a:defRPr sz="1600" kern="1200">
          <a:solidFill>
            <a:srgbClr val="4D4D4D"/>
          </a:solidFill>
          <a:latin typeface="+mn-lt"/>
          <a:ea typeface="+mn-ea"/>
          <a:cs typeface="+mn-cs"/>
        </a:defRPr>
      </a:lvl2pPr>
      <a:lvl3pPr marL="1504920" indent="-285750" algn="l" defTabSz="1219170" rtl="0" eaLnBrk="1" latinLnBrk="0" hangingPunct="1">
        <a:lnSpc>
          <a:spcPct val="120000"/>
        </a:lnSpc>
        <a:spcBef>
          <a:spcPct val="20000"/>
        </a:spcBef>
        <a:spcAft>
          <a:spcPts val="1200"/>
        </a:spcAft>
        <a:buClr>
          <a:srgbClr val="FF7900"/>
        </a:buClr>
        <a:buFont typeface="Wingdings" pitchFamily="2" charset="2"/>
        <a:buChar char="§"/>
        <a:defRPr sz="1600" kern="1200">
          <a:solidFill>
            <a:srgbClr val="4D4D4D"/>
          </a:solidFill>
          <a:latin typeface="+mn-lt"/>
          <a:ea typeface="+mn-ea"/>
          <a:cs typeface="+mn-cs"/>
        </a:defRPr>
      </a:lvl3pPr>
      <a:lvl4pPr marL="2133547" indent="-304792" algn="l" defTabSz="1219170" rtl="0" eaLnBrk="1" latinLnBrk="0" hangingPunct="1">
        <a:lnSpc>
          <a:spcPct val="120000"/>
        </a:lnSpc>
        <a:spcBef>
          <a:spcPct val="20000"/>
        </a:spcBef>
        <a:spcAft>
          <a:spcPts val="1200"/>
        </a:spcAft>
        <a:buClr>
          <a:srgbClr val="FF7900"/>
        </a:buClr>
        <a:buFont typeface="Arial" pitchFamily="34" charset="0"/>
        <a:buChar char="–"/>
        <a:defRPr sz="1600" kern="1200">
          <a:solidFill>
            <a:srgbClr val="4D4D4D"/>
          </a:solidFill>
          <a:latin typeface="+mn-lt"/>
          <a:ea typeface="+mn-ea"/>
          <a:cs typeface="+mn-cs"/>
        </a:defRPr>
      </a:lvl4pPr>
      <a:lvl5pPr marL="2743131" indent="-304792" algn="l" defTabSz="1219170" rtl="0" eaLnBrk="1" latinLnBrk="0" hangingPunct="1">
        <a:lnSpc>
          <a:spcPct val="120000"/>
        </a:lnSpc>
        <a:spcBef>
          <a:spcPct val="20000"/>
        </a:spcBef>
        <a:spcAft>
          <a:spcPts val="1200"/>
        </a:spcAft>
        <a:buClr>
          <a:srgbClr val="FF7900"/>
        </a:buClr>
        <a:buFont typeface="Wingdings" pitchFamily="2" charset="2"/>
        <a:buChar char="Ø"/>
        <a:defRPr sz="1600" kern="1200">
          <a:solidFill>
            <a:srgbClr val="4D4D4D"/>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6BCDEB-CB96-2E40-A91C-7D172D5C10AB}"/>
              </a:ext>
            </a:extLst>
          </p:cNvPr>
          <p:cNvSpPr>
            <a:spLocks noGrp="1"/>
          </p:cNvSpPr>
          <p:nvPr>
            <p:ph type="body" idx="1"/>
          </p:nvPr>
        </p:nvSpPr>
        <p:spPr>
          <a:xfrm>
            <a:off x="838200" y="1825625"/>
            <a:ext cx="4360333" cy="4351338"/>
          </a:xfrm>
          <a:prstGeom prst="rect">
            <a:avLst/>
          </a:prstGeom>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MSIPCMContentMarking" descr="{&quot;HashCode&quot;:-990010119,&quot;Placement&quot;:&quot;Footer&quot;}">
            <a:extLst>
              <a:ext uri="{FF2B5EF4-FFF2-40B4-BE49-F238E27FC236}">
                <a16:creationId xmlns:a16="http://schemas.microsoft.com/office/drawing/2014/main" id="{C83B2073-4470-4717-BF57-2DCCA81C0C4E}"/>
              </a:ext>
            </a:extLst>
          </p:cNvPr>
          <p:cNvSpPr txBox="1"/>
          <p:nvPr userDrawn="1"/>
        </p:nvSpPr>
        <p:spPr>
          <a:xfrm>
            <a:off x="0" y="6595656"/>
            <a:ext cx="1393603" cy="262344"/>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000000"/>
                </a:solidFill>
                <a:latin typeface="Calibri" panose="020F0502020204030204" pitchFamily="34" charset="0"/>
              </a:rPr>
              <a:t>DS Smith – INTERNAL</a:t>
            </a:r>
          </a:p>
        </p:txBody>
      </p:sp>
    </p:spTree>
    <p:extLst>
      <p:ext uri="{BB962C8B-B14F-4D97-AF65-F5344CB8AC3E}">
        <p14:creationId xmlns:p14="http://schemas.microsoft.com/office/powerpoint/2010/main" val="246446014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 id="2147483752" r:id="rId33"/>
    <p:sldLayoutId id="2147483753" r:id="rId34"/>
    <p:sldLayoutId id="2147483754" r:id="rId35"/>
    <p:sldLayoutId id="2147483755" r:id="rId36"/>
    <p:sldLayoutId id="2147483756" r:id="rId37"/>
    <p:sldLayoutId id="2147483757" r:id="rId38"/>
    <p:sldLayoutId id="2147483758" r:id="rId39"/>
    <p:sldLayoutId id="2147483759" r:id="rId40"/>
    <p:sldLayoutId id="2147483760" r:id="rId41"/>
    <p:sldLayoutId id="2147483761" r:id="rId42"/>
    <p:sldLayoutId id="2147483762" r:id="rId43"/>
    <p:sldLayoutId id="2147483763" r:id="rId44"/>
    <p:sldLayoutId id="2147483764" r:id="rId45"/>
    <p:sldLayoutId id="2147483765" r:id="rId46"/>
    <p:sldLayoutId id="2147483766" r:id="rId47"/>
    <p:sldLayoutId id="2147483767" r:id="rId48"/>
    <p:sldLayoutId id="2147483768" r:id="rId49"/>
    <p:sldLayoutId id="2147483769" r:id="rId50"/>
    <p:sldLayoutId id="2147483770" r:id="rId51"/>
    <p:sldLayoutId id="2147483771" r:id="rId52"/>
    <p:sldLayoutId id="2147483772" r:id="rId53"/>
    <p:sldLayoutId id="2147483773" r:id="rId54"/>
    <p:sldLayoutId id="2147483774" r:id="rId55"/>
    <p:sldLayoutId id="2147483775" r:id="rId56"/>
    <p:sldLayoutId id="2147483776" r:id="rId57"/>
    <p:sldLayoutId id="2147483777" r:id="rId58"/>
    <p:sldLayoutId id="2147483778" r:id="rId59"/>
    <p:sldLayoutId id="2147483779" r:id="rId60"/>
    <p:sldLayoutId id="2147483780" r:id="rId61"/>
    <p:sldLayoutId id="2147483781" r:id="rId62"/>
    <p:sldLayoutId id="2147483782" r:id="rId63"/>
    <p:sldLayoutId id="2147483783" r:id="rId64"/>
  </p:sldLayoutIdLst>
  <p:hf hdr="0" ftr="0" dt="0"/>
  <p:txStyles>
    <p:titleStyle>
      <a:lvl1pPr algn="ctr" defTabSz="1219170" rtl="0" eaLnBrk="1" latinLnBrk="0" hangingPunct="1">
        <a:spcBef>
          <a:spcPct val="0"/>
        </a:spcBef>
        <a:buNone/>
        <a:defRPr sz="5800" kern="1200">
          <a:solidFill>
            <a:schemeClr val="tx1"/>
          </a:solidFill>
          <a:latin typeface="+mj-lt"/>
          <a:ea typeface="+mj-ea"/>
          <a:cs typeface="+mj-cs"/>
        </a:defRPr>
      </a:lvl1pPr>
    </p:titleStyle>
    <p:bodyStyle>
      <a:lvl1pPr marL="285750" indent="-285750" algn="l" defTabSz="1219170" rtl="0" eaLnBrk="1" latinLnBrk="0" hangingPunct="1">
        <a:lnSpc>
          <a:spcPct val="120000"/>
        </a:lnSpc>
        <a:spcBef>
          <a:spcPct val="20000"/>
        </a:spcBef>
        <a:spcAft>
          <a:spcPts val="1200"/>
        </a:spcAft>
        <a:buClr>
          <a:srgbClr val="FF7900"/>
        </a:buClr>
        <a:buSzPct val="140000"/>
        <a:buFont typeface="Arial" panose="020B0604020202020204" pitchFamily="34" charset="0"/>
        <a:buChar char="•"/>
        <a:defRPr sz="1600" kern="1200">
          <a:solidFill>
            <a:srgbClr val="4D4D4D"/>
          </a:solidFill>
          <a:latin typeface="+mn-lt"/>
          <a:ea typeface="+mn-ea"/>
          <a:cs typeface="+mn-cs"/>
        </a:defRPr>
      </a:lvl1pPr>
      <a:lvl2pPr marL="990575" indent="-380990" algn="l" defTabSz="1219170" rtl="0" eaLnBrk="1" latinLnBrk="0" hangingPunct="1">
        <a:lnSpc>
          <a:spcPct val="120000"/>
        </a:lnSpc>
        <a:spcBef>
          <a:spcPct val="20000"/>
        </a:spcBef>
        <a:spcAft>
          <a:spcPts val="1200"/>
        </a:spcAft>
        <a:buClr>
          <a:srgbClr val="FF7900"/>
        </a:buClr>
        <a:buFont typeface="Courier New" panose="02070309020205020404" pitchFamily="49" charset="0"/>
        <a:buChar char="o"/>
        <a:defRPr sz="1600" kern="1200">
          <a:solidFill>
            <a:srgbClr val="4D4D4D"/>
          </a:solidFill>
          <a:latin typeface="+mn-lt"/>
          <a:ea typeface="+mn-ea"/>
          <a:cs typeface="+mn-cs"/>
        </a:defRPr>
      </a:lvl2pPr>
      <a:lvl3pPr marL="1504920" indent="-285750" algn="l" defTabSz="1219170" rtl="0" eaLnBrk="1" latinLnBrk="0" hangingPunct="1">
        <a:lnSpc>
          <a:spcPct val="120000"/>
        </a:lnSpc>
        <a:spcBef>
          <a:spcPct val="20000"/>
        </a:spcBef>
        <a:spcAft>
          <a:spcPts val="1200"/>
        </a:spcAft>
        <a:buClr>
          <a:srgbClr val="FF7900"/>
        </a:buClr>
        <a:buFont typeface="Wingdings" pitchFamily="2" charset="2"/>
        <a:buChar char="§"/>
        <a:defRPr sz="1600" kern="1200">
          <a:solidFill>
            <a:srgbClr val="4D4D4D"/>
          </a:solidFill>
          <a:latin typeface="+mn-lt"/>
          <a:ea typeface="+mn-ea"/>
          <a:cs typeface="+mn-cs"/>
        </a:defRPr>
      </a:lvl3pPr>
      <a:lvl4pPr marL="2133547" indent="-304792" algn="l" defTabSz="1219170" rtl="0" eaLnBrk="1" latinLnBrk="0" hangingPunct="1">
        <a:lnSpc>
          <a:spcPct val="120000"/>
        </a:lnSpc>
        <a:spcBef>
          <a:spcPct val="20000"/>
        </a:spcBef>
        <a:spcAft>
          <a:spcPts val="1200"/>
        </a:spcAft>
        <a:buClr>
          <a:srgbClr val="FF7900"/>
        </a:buClr>
        <a:buFont typeface="Arial" pitchFamily="34" charset="0"/>
        <a:buChar char="–"/>
        <a:defRPr sz="1600" kern="1200">
          <a:solidFill>
            <a:srgbClr val="4D4D4D"/>
          </a:solidFill>
          <a:latin typeface="+mn-lt"/>
          <a:ea typeface="+mn-ea"/>
          <a:cs typeface="+mn-cs"/>
        </a:defRPr>
      </a:lvl4pPr>
      <a:lvl5pPr marL="2743131" indent="-304792" algn="l" defTabSz="1219170" rtl="0" eaLnBrk="1" latinLnBrk="0" hangingPunct="1">
        <a:lnSpc>
          <a:spcPct val="120000"/>
        </a:lnSpc>
        <a:spcBef>
          <a:spcPct val="20000"/>
        </a:spcBef>
        <a:spcAft>
          <a:spcPts val="1200"/>
        </a:spcAft>
        <a:buClr>
          <a:srgbClr val="FF7900"/>
        </a:buClr>
        <a:buFont typeface="Wingdings" pitchFamily="2" charset="2"/>
        <a:buChar char="Ø"/>
        <a:defRPr sz="1600" kern="1200">
          <a:solidFill>
            <a:srgbClr val="4D4D4D"/>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6BCDEB-CB96-2E40-A91C-7D172D5C10AB}"/>
              </a:ext>
            </a:extLst>
          </p:cNvPr>
          <p:cNvSpPr>
            <a:spLocks noGrp="1"/>
          </p:cNvSpPr>
          <p:nvPr>
            <p:ph type="body" idx="1"/>
          </p:nvPr>
        </p:nvSpPr>
        <p:spPr>
          <a:xfrm>
            <a:off x="838200" y="1825625"/>
            <a:ext cx="4360333" cy="4351338"/>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6183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 id="2147483812" r:id="rId28"/>
    <p:sldLayoutId id="2147483813" r:id="rId29"/>
    <p:sldLayoutId id="2147483814" r:id="rId30"/>
    <p:sldLayoutId id="2147483815" r:id="rId31"/>
    <p:sldLayoutId id="2147483816" r:id="rId32"/>
    <p:sldLayoutId id="2147483817" r:id="rId33"/>
    <p:sldLayoutId id="2147483818" r:id="rId34"/>
    <p:sldLayoutId id="2147483819" r:id="rId35"/>
    <p:sldLayoutId id="2147483820" r:id="rId36"/>
    <p:sldLayoutId id="2147483821" r:id="rId37"/>
    <p:sldLayoutId id="2147483822" r:id="rId38"/>
    <p:sldLayoutId id="2147483823" r:id="rId39"/>
    <p:sldLayoutId id="2147483824" r:id="rId40"/>
    <p:sldLayoutId id="2147483825" r:id="rId41"/>
    <p:sldLayoutId id="2147483826" r:id="rId42"/>
    <p:sldLayoutId id="2147483827" r:id="rId43"/>
    <p:sldLayoutId id="2147483828" r:id="rId44"/>
    <p:sldLayoutId id="2147483829" r:id="rId45"/>
    <p:sldLayoutId id="2147483830" r:id="rId46"/>
    <p:sldLayoutId id="2147483831" r:id="rId47"/>
  </p:sldLayoutIdLst>
  <p:hf hdr="0" ftr="0" dt="0"/>
  <p:txStyles>
    <p:titleStyle>
      <a:lvl1pPr algn="ctr" defTabSz="1219170" rtl="0" eaLnBrk="1" latinLnBrk="0" hangingPunct="1">
        <a:spcBef>
          <a:spcPct val="0"/>
        </a:spcBef>
        <a:buNone/>
        <a:defRPr sz="5800" kern="1200">
          <a:solidFill>
            <a:schemeClr val="tx1"/>
          </a:solidFill>
          <a:latin typeface="+mj-lt"/>
          <a:ea typeface="+mj-ea"/>
          <a:cs typeface="+mj-cs"/>
        </a:defRPr>
      </a:lvl1pPr>
    </p:titleStyle>
    <p:bodyStyle>
      <a:lvl1pPr marL="285750" indent="-285750" algn="l" defTabSz="1219170" rtl="0" eaLnBrk="1" latinLnBrk="0" hangingPunct="1">
        <a:lnSpc>
          <a:spcPct val="120000"/>
        </a:lnSpc>
        <a:spcBef>
          <a:spcPct val="20000"/>
        </a:spcBef>
        <a:spcAft>
          <a:spcPts val="1200"/>
        </a:spcAft>
        <a:buClr>
          <a:srgbClr val="FF7900"/>
        </a:buClr>
        <a:buSzPct val="140000"/>
        <a:buFont typeface="Arial" panose="020B0604020202020204" pitchFamily="34" charset="0"/>
        <a:buChar char="•"/>
        <a:defRPr sz="1600" kern="1200">
          <a:solidFill>
            <a:srgbClr val="4D4D4D"/>
          </a:solidFill>
          <a:latin typeface="+mn-lt"/>
          <a:ea typeface="+mn-ea"/>
          <a:cs typeface="+mn-cs"/>
        </a:defRPr>
      </a:lvl1pPr>
      <a:lvl2pPr marL="990575" indent="-380990" algn="l" defTabSz="1219170" rtl="0" eaLnBrk="1" latinLnBrk="0" hangingPunct="1">
        <a:lnSpc>
          <a:spcPct val="120000"/>
        </a:lnSpc>
        <a:spcBef>
          <a:spcPct val="20000"/>
        </a:spcBef>
        <a:spcAft>
          <a:spcPts val="1200"/>
        </a:spcAft>
        <a:buClr>
          <a:srgbClr val="FF7900"/>
        </a:buClr>
        <a:buFont typeface="Courier New" panose="02070309020205020404" pitchFamily="49" charset="0"/>
        <a:buChar char="o"/>
        <a:defRPr sz="1600" kern="1200">
          <a:solidFill>
            <a:srgbClr val="4D4D4D"/>
          </a:solidFill>
          <a:latin typeface="+mn-lt"/>
          <a:ea typeface="+mn-ea"/>
          <a:cs typeface="+mn-cs"/>
        </a:defRPr>
      </a:lvl2pPr>
      <a:lvl3pPr marL="1504920" indent="-285750" algn="l" defTabSz="1219170" rtl="0" eaLnBrk="1" latinLnBrk="0" hangingPunct="1">
        <a:lnSpc>
          <a:spcPct val="120000"/>
        </a:lnSpc>
        <a:spcBef>
          <a:spcPct val="20000"/>
        </a:spcBef>
        <a:spcAft>
          <a:spcPts val="1200"/>
        </a:spcAft>
        <a:buClr>
          <a:srgbClr val="FF7900"/>
        </a:buClr>
        <a:buFont typeface="Wingdings" pitchFamily="2" charset="2"/>
        <a:buChar char="§"/>
        <a:defRPr sz="1600" kern="1200">
          <a:solidFill>
            <a:srgbClr val="4D4D4D"/>
          </a:solidFill>
          <a:latin typeface="+mn-lt"/>
          <a:ea typeface="+mn-ea"/>
          <a:cs typeface="+mn-cs"/>
        </a:defRPr>
      </a:lvl3pPr>
      <a:lvl4pPr marL="2133547" indent="-304792" algn="l" defTabSz="1219170" rtl="0" eaLnBrk="1" latinLnBrk="0" hangingPunct="1">
        <a:lnSpc>
          <a:spcPct val="120000"/>
        </a:lnSpc>
        <a:spcBef>
          <a:spcPct val="20000"/>
        </a:spcBef>
        <a:spcAft>
          <a:spcPts val="1200"/>
        </a:spcAft>
        <a:buClr>
          <a:srgbClr val="FF7900"/>
        </a:buClr>
        <a:buFont typeface="Arial" pitchFamily="34" charset="0"/>
        <a:buChar char="–"/>
        <a:defRPr sz="1600" kern="1200">
          <a:solidFill>
            <a:srgbClr val="4D4D4D"/>
          </a:solidFill>
          <a:latin typeface="+mn-lt"/>
          <a:ea typeface="+mn-ea"/>
          <a:cs typeface="+mn-cs"/>
        </a:defRPr>
      </a:lvl4pPr>
      <a:lvl5pPr marL="2743131" indent="-304792" algn="l" defTabSz="1219170" rtl="0" eaLnBrk="1" latinLnBrk="0" hangingPunct="1">
        <a:lnSpc>
          <a:spcPct val="120000"/>
        </a:lnSpc>
        <a:spcBef>
          <a:spcPct val="20000"/>
        </a:spcBef>
        <a:spcAft>
          <a:spcPts val="1200"/>
        </a:spcAft>
        <a:buClr>
          <a:srgbClr val="FF7900"/>
        </a:buClr>
        <a:buFont typeface="Wingdings" pitchFamily="2" charset="2"/>
        <a:buChar char="Ø"/>
        <a:defRPr sz="1600" kern="1200">
          <a:solidFill>
            <a:srgbClr val="4D4D4D"/>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6BCDEB-CB96-2E40-A91C-7D172D5C10AB}"/>
              </a:ext>
            </a:extLst>
          </p:cNvPr>
          <p:cNvSpPr>
            <a:spLocks noGrp="1"/>
          </p:cNvSpPr>
          <p:nvPr>
            <p:ph type="body" idx="1"/>
          </p:nvPr>
        </p:nvSpPr>
        <p:spPr>
          <a:xfrm>
            <a:off x="838200" y="1825625"/>
            <a:ext cx="4360333" cy="4351338"/>
          </a:xfrm>
          <a:prstGeom prst="rect">
            <a:avLst/>
          </a:prstGeom>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0974740"/>
      </p:ext>
    </p:extLst>
  </p:cSld>
  <p:clrMap bg1="lt1" tx1="dk1" bg2="lt2" tx2="dk2" accent1="accent1" accent2="accent2" accent3="accent3" accent4="accent4" accent5="accent5" accent6="accent6" hlink="hlink" folHlink="folHlink"/>
  <p:sldLayoutIdLst>
    <p:sldLayoutId id="2147483833" r:id="rId1"/>
    <p:sldLayoutId id="2147483834" r:id="rId2"/>
  </p:sldLayoutIdLst>
  <p:hf hdr="0" ftr="0" dt="0"/>
  <p:txStyles>
    <p:titleStyle>
      <a:lvl1pPr algn="ctr" defTabSz="1219170" rtl="0" eaLnBrk="1" latinLnBrk="0" hangingPunct="1">
        <a:spcBef>
          <a:spcPct val="0"/>
        </a:spcBef>
        <a:buNone/>
        <a:defRPr sz="5800" kern="1200">
          <a:solidFill>
            <a:schemeClr val="tx1"/>
          </a:solidFill>
          <a:latin typeface="+mj-lt"/>
          <a:ea typeface="+mj-ea"/>
          <a:cs typeface="+mj-cs"/>
        </a:defRPr>
      </a:lvl1pPr>
    </p:titleStyle>
    <p:bodyStyle>
      <a:lvl1pPr marL="285750" indent="-285750" algn="l" defTabSz="1219170" rtl="0" eaLnBrk="1" latinLnBrk="0" hangingPunct="1">
        <a:lnSpc>
          <a:spcPct val="120000"/>
        </a:lnSpc>
        <a:spcBef>
          <a:spcPct val="20000"/>
        </a:spcBef>
        <a:spcAft>
          <a:spcPts val="1200"/>
        </a:spcAft>
        <a:buClr>
          <a:srgbClr val="FF7900"/>
        </a:buClr>
        <a:buSzPct val="140000"/>
        <a:buFont typeface="Arial" panose="020B0604020202020204" pitchFamily="34" charset="0"/>
        <a:buChar char="•"/>
        <a:defRPr sz="1600" kern="1200">
          <a:solidFill>
            <a:srgbClr val="4D4D4D"/>
          </a:solidFill>
          <a:latin typeface="+mn-lt"/>
          <a:ea typeface="+mn-ea"/>
          <a:cs typeface="+mn-cs"/>
        </a:defRPr>
      </a:lvl1pPr>
      <a:lvl2pPr marL="990575" indent="-380990" algn="l" defTabSz="1219170" rtl="0" eaLnBrk="1" latinLnBrk="0" hangingPunct="1">
        <a:lnSpc>
          <a:spcPct val="120000"/>
        </a:lnSpc>
        <a:spcBef>
          <a:spcPct val="20000"/>
        </a:spcBef>
        <a:spcAft>
          <a:spcPts val="1200"/>
        </a:spcAft>
        <a:buClr>
          <a:srgbClr val="FF7900"/>
        </a:buClr>
        <a:buFont typeface="Courier New" panose="02070309020205020404" pitchFamily="49" charset="0"/>
        <a:buChar char="o"/>
        <a:defRPr sz="1600" kern="1200">
          <a:solidFill>
            <a:srgbClr val="4D4D4D"/>
          </a:solidFill>
          <a:latin typeface="+mn-lt"/>
          <a:ea typeface="+mn-ea"/>
          <a:cs typeface="+mn-cs"/>
        </a:defRPr>
      </a:lvl2pPr>
      <a:lvl3pPr marL="1504920" indent="-285750" algn="l" defTabSz="1219170" rtl="0" eaLnBrk="1" latinLnBrk="0" hangingPunct="1">
        <a:lnSpc>
          <a:spcPct val="120000"/>
        </a:lnSpc>
        <a:spcBef>
          <a:spcPct val="20000"/>
        </a:spcBef>
        <a:spcAft>
          <a:spcPts val="1200"/>
        </a:spcAft>
        <a:buClr>
          <a:srgbClr val="FF7900"/>
        </a:buClr>
        <a:buFont typeface="Wingdings" pitchFamily="2" charset="2"/>
        <a:buChar char="§"/>
        <a:defRPr sz="1600" kern="1200">
          <a:solidFill>
            <a:srgbClr val="4D4D4D"/>
          </a:solidFill>
          <a:latin typeface="+mn-lt"/>
          <a:ea typeface="+mn-ea"/>
          <a:cs typeface="+mn-cs"/>
        </a:defRPr>
      </a:lvl3pPr>
      <a:lvl4pPr marL="2133547" indent="-304792" algn="l" defTabSz="1219170" rtl="0" eaLnBrk="1" latinLnBrk="0" hangingPunct="1">
        <a:lnSpc>
          <a:spcPct val="120000"/>
        </a:lnSpc>
        <a:spcBef>
          <a:spcPct val="20000"/>
        </a:spcBef>
        <a:spcAft>
          <a:spcPts val="1200"/>
        </a:spcAft>
        <a:buClr>
          <a:srgbClr val="FF7900"/>
        </a:buClr>
        <a:buFont typeface="Arial" pitchFamily="34" charset="0"/>
        <a:buChar char="–"/>
        <a:defRPr sz="1600" kern="1200">
          <a:solidFill>
            <a:srgbClr val="4D4D4D"/>
          </a:solidFill>
          <a:latin typeface="+mn-lt"/>
          <a:ea typeface="+mn-ea"/>
          <a:cs typeface="+mn-cs"/>
        </a:defRPr>
      </a:lvl4pPr>
      <a:lvl5pPr marL="2743131" indent="-304792" algn="l" defTabSz="1219170" rtl="0" eaLnBrk="1" latinLnBrk="0" hangingPunct="1">
        <a:lnSpc>
          <a:spcPct val="120000"/>
        </a:lnSpc>
        <a:spcBef>
          <a:spcPct val="20000"/>
        </a:spcBef>
        <a:spcAft>
          <a:spcPts val="1200"/>
        </a:spcAft>
        <a:buClr>
          <a:srgbClr val="FF7900"/>
        </a:buClr>
        <a:buFont typeface="Wingdings" pitchFamily="2" charset="2"/>
        <a:buChar char="Ø"/>
        <a:defRPr sz="1600" kern="1200">
          <a:solidFill>
            <a:srgbClr val="4D4D4D"/>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6BCDEB-CB96-2E40-A91C-7D172D5C10AB}"/>
              </a:ext>
            </a:extLst>
          </p:cNvPr>
          <p:cNvSpPr>
            <a:spLocks noGrp="1"/>
          </p:cNvSpPr>
          <p:nvPr>
            <p:ph type="body" idx="1"/>
          </p:nvPr>
        </p:nvSpPr>
        <p:spPr>
          <a:xfrm>
            <a:off x="838200" y="1825625"/>
            <a:ext cx="4360333" cy="4351338"/>
          </a:xfrm>
          <a:prstGeom prst="rect">
            <a:avLst/>
          </a:prstGeom>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68409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Lst>
  <p:hf hdr="0" ftr="0" dt="0"/>
  <p:txStyles>
    <p:titleStyle>
      <a:lvl1pPr algn="ctr" defTabSz="1219170" rtl="0" eaLnBrk="1" latinLnBrk="0" hangingPunct="1">
        <a:spcBef>
          <a:spcPct val="0"/>
        </a:spcBef>
        <a:buNone/>
        <a:defRPr sz="5800" kern="1200">
          <a:solidFill>
            <a:schemeClr val="tx1"/>
          </a:solidFill>
          <a:latin typeface="+mj-lt"/>
          <a:ea typeface="+mj-ea"/>
          <a:cs typeface="+mj-cs"/>
        </a:defRPr>
      </a:lvl1pPr>
    </p:titleStyle>
    <p:bodyStyle>
      <a:lvl1pPr marL="285750" indent="-285750" algn="l" defTabSz="1219170" rtl="0" eaLnBrk="1" latinLnBrk="0" hangingPunct="1">
        <a:lnSpc>
          <a:spcPct val="120000"/>
        </a:lnSpc>
        <a:spcBef>
          <a:spcPct val="20000"/>
        </a:spcBef>
        <a:spcAft>
          <a:spcPts val="1200"/>
        </a:spcAft>
        <a:buClr>
          <a:srgbClr val="FF7900"/>
        </a:buClr>
        <a:buSzPct val="140000"/>
        <a:buFont typeface="Arial" panose="020B0604020202020204" pitchFamily="34" charset="0"/>
        <a:buChar char="•"/>
        <a:defRPr sz="1600" kern="1200">
          <a:solidFill>
            <a:srgbClr val="4D4D4D"/>
          </a:solidFill>
          <a:latin typeface="+mn-lt"/>
          <a:ea typeface="+mn-ea"/>
          <a:cs typeface="+mn-cs"/>
        </a:defRPr>
      </a:lvl1pPr>
      <a:lvl2pPr marL="990575" indent="-380990" algn="l" defTabSz="1219170" rtl="0" eaLnBrk="1" latinLnBrk="0" hangingPunct="1">
        <a:lnSpc>
          <a:spcPct val="120000"/>
        </a:lnSpc>
        <a:spcBef>
          <a:spcPct val="20000"/>
        </a:spcBef>
        <a:spcAft>
          <a:spcPts val="1200"/>
        </a:spcAft>
        <a:buClr>
          <a:srgbClr val="FF7900"/>
        </a:buClr>
        <a:buFont typeface="Courier New" panose="02070309020205020404" pitchFamily="49" charset="0"/>
        <a:buChar char="o"/>
        <a:defRPr sz="1600" kern="1200">
          <a:solidFill>
            <a:srgbClr val="4D4D4D"/>
          </a:solidFill>
          <a:latin typeface="+mn-lt"/>
          <a:ea typeface="+mn-ea"/>
          <a:cs typeface="+mn-cs"/>
        </a:defRPr>
      </a:lvl2pPr>
      <a:lvl3pPr marL="1504920" indent="-285750" algn="l" defTabSz="1219170" rtl="0" eaLnBrk="1" latinLnBrk="0" hangingPunct="1">
        <a:lnSpc>
          <a:spcPct val="120000"/>
        </a:lnSpc>
        <a:spcBef>
          <a:spcPct val="20000"/>
        </a:spcBef>
        <a:spcAft>
          <a:spcPts val="1200"/>
        </a:spcAft>
        <a:buClr>
          <a:srgbClr val="FF7900"/>
        </a:buClr>
        <a:buFont typeface="Wingdings" pitchFamily="2" charset="2"/>
        <a:buChar char="§"/>
        <a:defRPr sz="1600" kern="1200">
          <a:solidFill>
            <a:srgbClr val="4D4D4D"/>
          </a:solidFill>
          <a:latin typeface="+mn-lt"/>
          <a:ea typeface="+mn-ea"/>
          <a:cs typeface="+mn-cs"/>
        </a:defRPr>
      </a:lvl3pPr>
      <a:lvl4pPr marL="2133547" indent="-304792" algn="l" defTabSz="1219170" rtl="0" eaLnBrk="1" latinLnBrk="0" hangingPunct="1">
        <a:lnSpc>
          <a:spcPct val="120000"/>
        </a:lnSpc>
        <a:spcBef>
          <a:spcPct val="20000"/>
        </a:spcBef>
        <a:spcAft>
          <a:spcPts val="1200"/>
        </a:spcAft>
        <a:buClr>
          <a:srgbClr val="FF7900"/>
        </a:buClr>
        <a:buFont typeface="Arial" pitchFamily="34" charset="0"/>
        <a:buChar char="–"/>
        <a:defRPr sz="1600" kern="1200">
          <a:solidFill>
            <a:srgbClr val="4D4D4D"/>
          </a:solidFill>
          <a:latin typeface="+mn-lt"/>
          <a:ea typeface="+mn-ea"/>
          <a:cs typeface="+mn-cs"/>
        </a:defRPr>
      </a:lvl4pPr>
      <a:lvl5pPr marL="2743131" indent="-304792" algn="l" defTabSz="1219170" rtl="0" eaLnBrk="1" latinLnBrk="0" hangingPunct="1">
        <a:lnSpc>
          <a:spcPct val="120000"/>
        </a:lnSpc>
        <a:spcBef>
          <a:spcPct val="20000"/>
        </a:spcBef>
        <a:spcAft>
          <a:spcPts val="1200"/>
        </a:spcAft>
        <a:buClr>
          <a:srgbClr val="FF7900"/>
        </a:buClr>
        <a:buFont typeface="Wingdings" pitchFamily="2" charset="2"/>
        <a:buChar char="Ø"/>
        <a:defRPr sz="1600" kern="1200">
          <a:solidFill>
            <a:srgbClr val="4D4D4D"/>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hyperlink" Target="https://www.dssmith.com/investors/corporate-governance/policies/speak-up-policy" TargetMode="External"/><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58.xml"/><Relationship Id="rId4" Type="http://schemas.openxmlformats.org/officeDocument/2006/relationships/image" Target="../media/image95.svg"/></Relationships>
</file>

<file path=ppt/slides/_rels/slide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98.png"/></Relationships>
</file>

<file path=ppt/slides/_rels/slide1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18" Type="http://schemas.openxmlformats.org/officeDocument/2006/relationships/image" Target="../media/image85.svg"/><Relationship Id="rId3" Type="http://schemas.openxmlformats.org/officeDocument/2006/relationships/image" Target="../media/image71.png"/><Relationship Id="rId7" Type="http://schemas.openxmlformats.org/officeDocument/2006/relationships/image" Target="../media/image74.png"/><Relationship Id="rId12" Type="http://schemas.openxmlformats.org/officeDocument/2006/relationships/image" Target="../media/image79.svg"/><Relationship Id="rId17" Type="http://schemas.openxmlformats.org/officeDocument/2006/relationships/image" Target="../media/image84.png"/><Relationship Id="rId2" Type="http://schemas.openxmlformats.org/officeDocument/2006/relationships/notesSlide" Target="../notesSlides/notesSlide2.xml"/><Relationship Id="rId16" Type="http://schemas.openxmlformats.org/officeDocument/2006/relationships/image" Target="../media/image83.svg"/><Relationship Id="rId1" Type="http://schemas.openxmlformats.org/officeDocument/2006/relationships/slideLayout" Target="../slideLayouts/slideLayout21.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svg"/><Relationship Id="rId4" Type="http://schemas.microsoft.com/office/2007/relationships/hdphoto" Target="../media/hdphoto1.wdp"/><Relationship Id="rId9" Type="http://schemas.openxmlformats.org/officeDocument/2006/relationships/image" Target="../media/image76.png"/><Relationship Id="rId14" Type="http://schemas.openxmlformats.org/officeDocument/2006/relationships/image" Target="../media/image81.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svg"/><Relationship Id="rId7" Type="http://schemas.openxmlformats.org/officeDocument/2006/relationships/image" Target="../media/image108.svg"/><Relationship Id="rId2" Type="http://schemas.openxmlformats.org/officeDocument/2006/relationships/image" Target="../media/image103.png"/><Relationship Id="rId1" Type="http://schemas.openxmlformats.org/officeDocument/2006/relationships/slideLayout" Target="../slideLayouts/slideLayout142.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sv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sv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4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3.xml"/><Relationship Id="rId1" Type="http://schemas.openxmlformats.org/officeDocument/2006/relationships/slideLayout" Target="../slideLayouts/slideLayout86.xml"/><Relationship Id="rId5" Type="http://schemas.openxmlformats.org/officeDocument/2006/relationships/image" Target="../media/image124.png"/><Relationship Id="rId4" Type="http://schemas.openxmlformats.org/officeDocument/2006/relationships/image" Target="../media/image123.png"/></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82.xml"/></Relationships>
</file>

<file path=ppt/slides/_rels/slide5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8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5.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86.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71.xml"/></Relationships>
</file>

<file path=ppt/slides/_rels/slide6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hyperlink" Target="https://introtoqueerstudies.wordpress.com/2015/02/12/sekrata/" TargetMode="External"/><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1.xml"/><Relationship Id="rId1" Type="http://schemas.openxmlformats.org/officeDocument/2006/relationships/slideLayout" Target="../slideLayouts/slideLayout26.xml"/><Relationship Id="rId5" Type="http://schemas.openxmlformats.org/officeDocument/2006/relationships/image" Target="../media/image133.png"/><Relationship Id="rId4" Type="http://schemas.openxmlformats.org/officeDocument/2006/relationships/image" Target="../media/image132.png"/></Relationships>
</file>

<file path=ppt/slides/_rels/slide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hyperlink" Target="https://blog.duolingo.com/gender-neutral-language-and-pronouns/" TargetMode="External"/><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hyperlink" Target="https://www.buzzfeed.com/deeplyaveragefourthgrader/how-well-do-you-know-your-lgbt-pride-flags-ab0nfwc6di" TargetMode="External"/><Relationship Id="rId2" Type="http://schemas.openxmlformats.org/officeDocument/2006/relationships/hyperlink" Target="https://www.buzzfeed.com/sam_cleal/lgbtq-pride-flags-quiz" TargetMode="External"/><Relationship Id="rId1" Type="http://schemas.openxmlformats.org/officeDocument/2006/relationships/slideLayout" Target="../slideLayouts/slideLayout2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hyperlink" Target="https://www.bbc.co.uk/newsround/57607955"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7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74.xml"/></Relationships>
</file>

<file path=ppt/slides/_rels/slide77.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png"/><Relationship Id="rId18" Type="http://schemas.openxmlformats.org/officeDocument/2006/relationships/image" Target="../media/image153.png"/><Relationship Id="rId3" Type="http://schemas.openxmlformats.org/officeDocument/2006/relationships/notesSlide" Target="../notesSlides/notesSlide43.xml"/><Relationship Id="rId7" Type="http://schemas.openxmlformats.org/officeDocument/2006/relationships/image" Target="../media/image142.jpeg"/><Relationship Id="rId12" Type="http://schemas.openxmlformats.org/officeDocument/2006/relationships/image" Target="../media/image147.png"/><Relationship Id="rId17" Type="http://schemas.openxmlformats.org/officeDocument/2006/relationships/image" Target="../media/image152.png"/><Relationship Id="rId2" Type="http://schemas.openxmlformats.org/officeDocument/2006/relationships/slideLayout" Target="../slideLayouts/slideLayout26.xml"/><Relationship Id="rId16" Type="http://schemas.openxmlformats.org/officeDocument/2006/relationships/image" Target="../media/image151.png"/><Relationship Id="rId20" Type="http://schemas.openxmlformats.org/officeDocument/2006/relationships/image" Target="../media/image154.jpeg"/><Relationship Id="rId1" Type="http://schemas.openxmlformats.org/officeDocument/2006/relationships/tags" Target="../tags/tag1.xml"/><Relationship Id="rId6" Type="http://schemas.openxmlformats.org/officeDocument/2006/relationships/image" Target="../media/image141.jpe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150.png"/><Relationship Id="rId10" Type="http://schemas.openxmlformats.org/officeDocument/2006/relationships/image" Target="../media/image145.png"/><Relationship Id="rId19" Type="http://schemas.openxmlformats.org/officeDocument/2006/relationships/image" Target="../media/image98.png"/><Relationship Id="rId4" Type="http://schemas.openxmlformats.org/officeDocument/2006/relationships/image" Target="../media/image139.jpeg"/><Relationship Id="rId9" Type="http://schemas.openxmlformats.org/officeDocument/2006/relationships/image" Target="../media/image144.jpeg"/><Relationship Id="rId14" Type="http://schemas.openxmlformats.org/officeDocument/2006/relationships/image" Target="../media/image14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21.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87.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A1F77F-B0A8-486F-9CC7-4EDB3F0EF40C}"/>
              </a:ext>
            </a:extLst>
          </p:cNvPr>
          <p:cNvSpPr/>
          <p:nvPr/>
        </p:nvSpPr>
        <p:spPr>
          <a:xfrm>
            <a:off x="255181" y="87479"/>
            <a:ext cx="6789313" cy="6770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6">
            <a:extLst>
              <a:ext uri="{FF2B5EF4-FFF2-40B4-BE49-F238E27FC236}">
                <a16:creationId xmlns:a16="http://schemas.microsoft.com/office/drawing/2014/main" id="{F4CD361C-1971-464F-937B-EEF7B05458A7}"/>
              </a:ext>
            </a:extLst>
          </p:cNvPr>
          <p:cNvPicPr>
            <a:picLocks noChangeAspect="1"/>
          </p:cNvPicPr>
          <p:nvPr/>
        </p:nvPicPr>
        <p:blipFill rotWithShape="1">
          <a:blip r:embed="rId3">
            <a:extLst>
              <a:ext uri="{28A0092B-C50C-407E-A947-70E740481C1C}">
                <a14:useLocalDpi xmlns:a14="http://schemas.microsoft.com/office/drawing/2010/main" val="0"/>
              </a:ext>
            </a:extLst>
          </a:blip>
          <a:srcRect t="-1" r="31449" b="-1"/>
          <a:stretch/>
        </p:blipFill>
        <p:spPr>
          <a:xfrm>
            <a:off x="-35280" y="-50334"/>
            <a:ext cx="7079776" cy="6920917"/>
          </a:xfrm>
          <a:custGeom>
            <a:avLst/>
            <a:gdLst>
              <a:gd name="connsiteX0" fmla="*/ 2526056 w 14058469"/>
              <a:gd name="connsiteY0" fmla="*/ 0 h 14071600"/>
              <a:gd name="connsiteX1" fmla="*/ 3214238 w 14058469"/>
              <a:gd name="connsiteY1" fmla="*/ 0 h 14071600"/>
              <a:gd name="connsiteX2" fmla="*/ 3360571 w 14058469"/>
              <a:gd name="connsiteY2" fmla="*/ 282 h 14071600"/>
              <a:gd name="connsiteX3" fmla="*/ 8497879 w 14058469"/>
              <a:gd name="connsiteY3" fmla="*/ 169588 h 14071600"/>
              <a:gd name="connsiteX4" fmla="*/ 14058469 w 14058469"/>
              <a:gd name="connsiteY4" fmla="*/ 7096502 h 14071600"/>
              <a:gd name="connsiteX5" fmla="*/ 8165195 w 14058469"/>
              <a:gd name="connsiteY5" fmla="*/ 14023417 h 14071600"/>
              <a:gd name="connsiteX6" fmla="*/ 179460 w 14058469"/>
              <a:gd name="connsiteY6" fmla="*/ 14070960 h 14071600"/>
              <a:gd name="connsiteX7" fmla="*/ 112836 w 14058469"/>
              <a:gd name="connsiteY7" fmla="*/ 14071600 h 14071600"/>
              <a:gd name="connsiteX8" fmla="*/ 38232 w 14058469"/>
              <a:gd name="connsiteY8" fmla="*/ 14071600 h 14071600"/>
              <a:gd name="connsiteX9" fmla="*/ 61982 w 14058469"/>
              <a:gd name="connsiteY9" fmla="*/ 13766682 h 14071600"/>
              <a:gd name="connsiteX10" fmla="*/ 2533314 w 14058469"/>
              <a:gd name="connsiteY10" fmla="*/ 8630542 h 14071600"/>
              <a:gd name="connsiteX11" fmla="*/ 7261229 w 14058469"/>
              <a:gd name="connsiteY11" fmla="*/ 6980877 h 14071600"/>
              <a:gd name="connsiteX12" fmla="*/ 7363621 w 14058469"/>
              <a:gd name="connsiteY12" fmla="*/ 6973315 h 14071600"/>
              <a:gd name="connsiteX13" fmla="*/ 7390480 w 14058469"/>
              <a:gd name="connsiteY13" fmla="*/ 6972642 h 14071600"/>
              <a:gd name="connsiteX14" fmla="*/ 7364820 w 14058469"/>
              <a:gd name="connsiteY14" fmla="*/ 6973227 h 14071600"/>
              <a:gd name="connsiteX15" fmla="*/ 7363621 w 14058469"/>
              <a:gd name="connsiteY15" fmla="*/ 6973315 h 14071600"/>
              <a:gd name="connsiteX16" fmla="*/ 7338329 w 14058469"/>
              <a:gd name="connsiteY16" fmla="*/ 6973949 h 14071600"/>
              <a:gd name="connsiteX17" fmla="*/ 6834455 w 14058469"/>
              <a:gd name="connsiteY17" fmla="*/ 6977687 h 14071600"/>
              <a:gd name="connsiteX18" fmla="*/ 1654074 w 14058469"/>
              <a:gd name="connsiteY18" fmla="*/ 4448219 h 14071600"/>
              <a:gd name="connsiteX19" fmla="*/ 14414 w 14058469"/>
              <a:gd name="connsiteY19" fmla="*/ 27008 h 14071600"/>
              <a:gd name="connsiteX20" fmla="*/ 2375066 w 14058469"/>
              <a:gd name="connsiteY20" fmla="*/ 303 h 140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8469" h="14071600">
                <a:moveTo>
                  <a:pt x="2526056" y="0"/>
                </a:moveTo>
                <a:lnTo>
                  <a:pt x="3214238" y="0"/>
                </a:lnTo>
                <a:lnTo>
                  <a:pt x="3360571" y="282"/>
                </a:lnTo>
                <a:cubicBezTo>
                  <a:pt x="5182912" y="5728"/>
                  <a:pt x="7303779" y="43846"/>
                  <a:pt x="8497879" y="169588"/>
                </a:cubicBezTo>
                <a:cubicBezTo>
                  <a:pt x="10886081" y="421072"/>
                  <a:pt x="14058469" y="3087136"/>
                  <a:pt x="14058469" y="7096502"/>
                </a:cubicBezTo>
                <a:cubicBezTo>
                  <a:pt x="14058469" y="11105868"/>
                  <a:pt x="10430620" y="13953888"/>
                  <a:pt x="8165195" y="14023417"/>
                </a:cubicBezTo>
                <a:cubicBezTo>
                  <a:pt x="5970564" y="14090772"/>
                  <a:pt x="1727936" y="14058437"/>
                  <a:pt x="179460" y="14070960"/>
                </a:cubicBezTo>
                <a:lnTo>
                  <a:pt x="112836" y="14071600"/>
                </a:lnTo>
                <a:lnTo>
                  <a:pt x="38232" y="14071600"/>
                </a:lnTo>
                <a:lnTo>
                  <a:pt x="61982" y="13766682"/>
                </a:lnTo>
                <a:cubicBezTo>
                  <a:pt x="334966" y="10679724"/>
                  <a:pt x="1435998" y="9776030"/>
                  <a:pt x="2533314" y="8630542"/>
                </a:cubicBezTo>
                <a:cubicBezTo>
                  <a:pt x="4040792" y="7355540"/>
                  <a:pt x="6457388" y="7045565"/>
                  <a:pt x="7261229" y="6980877"/>
                </a:cubicBezTo>
                <a:lnTo>
                  <a:pt x="7363621" y="6973315"/>
                </a:lnTo>
                <a:lnTo>
                  <a:pt x="7390480" y="6972642"/>
                </a:lnTo>
                <a:cubicBezTo>
                  <a:pt x="7597797" y="6966850"/>
                  <a:pt x="7564316" y="6959930"/>
                  <a:pt x="7364820" y="6973227"/>
                </a:cubicBezTo>
                <a:lnTo>
                  <a:pt x="7363621" y="6973315"/>
                </a:lnTo>
                <a:lnTo>
                  <a:pt x="7338329" y="6973949"/>
                </a:lnTo>
                <a:cubicBezTo>
                  <a:pt x="7225341" y="6976485"/>
                  <a:pt x="7059834" y="6978430"/>
                  <a:pt x="6834455" y="6977687"/>
                </a:cubicBezTo>
                <a:cubicBezTo>
                  <a:pt x="4430410" y="6969765"/>
                  <a:pt x="2838274" y="5796770"/>
                  <a:pt x="1654074" y="4448219"/>
                </a:cubicBezTo>
                <a:cubicBezTo>
                  <a:pt x="517400" y="3289773"/>
                  <a:pt x="-104403" y="1049036"/>
                  <a:pt x="14414" y="27008"/>
                </a:cubicBezTo>
                <a:cubicBezTo>
                  <a:pt x="14414" y="22990"/>
                  <a:pt x="1020370" y="4263"/>
                  <a:pt x="2375066" y="303"/>
                </a:cubicBezTo>
                <a:close/>
              </a:path>
            </a:pathLst>
          </a:custGeom>
        </p:spPr>
      </p:pic>
      <p:sp>
        <p:nvSpPr>
          <p:cNvPr id="13" name="Title 1">
            <a:extLst>
              <a:ext uri="{FF2B5EF4-FFF2-40B4-BE49-F238E27FC236}">
                <a16:creationId xmlns:a16="http://schemas.microsoft.com/office/drawing/2014/main" id="{F9DCE558-3AEE-4C32-B048-5E537E9D518E}"/>
              </a:ext>
            </a:extLst>
          </p:cNvPr>
          <p:cNvSpPr txBox="1">
            <a:spLocks/>
          </p:cNvSpPr>
          <p:nvPr/>
        </p:nvSpPr>
        <p:spPr>
          <a:xfrm>
            <a:off x="7362824" y="2943224"/>
            <a:ext cx="4724401" cy="1108513"/>
          </a:xfrm>
          <a:prstGeom prst="rect">
            <a:avLst/>
          </a:prstGeom>
        </p:spPr>
        <p:txBody>
          <a:bodyPr lIns="0"/>
          <a:lstStyle>
            <a:lvl1pPr algn="l" defTabSz="1219170" rtl="0" eaLnBrk="1" latinLnBrk="0" hangingPunct="1">
              <a:spcBef>
                <a:spcPct val="0"/>
              </a:spcBef>
              <a:buNone/>
              <a:defRPr sz="3500" b="0" kern="1200">
                <a:solidFill>
                  <a:srgbClr val="4D4D4D"/>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lang="en-GB">
                <a:latin typeface="Verdana"/>
              </a:rPr>
              <a:t>Diversity, Equity &amp; Inclusion (DEI)</a:t>
            </a:r>
            <a:endParaRPr kumimoji="0" lang="en-GB" sz="3500" b="0" i="0" u="none" strike="noStrike" kern="1200" cap="none" spc="0" normalizeH="0" baseline="0">
              <a:ln>
                <a:noFill/>
              </a:ln>
              <a:effectLst/>
              <a:uLnTx/>
              <a:uFillTx/>
              <a:latin typeface="Verdana"/>
              <a:ea typeface="+mj-ea"/>
              <a:cs typeface="+mj-cs"/>
            </a:endParaRPr>
          </a:p>
        </p:txBody>
      </p:sp>
      <p:sp>
        <p:nvSpPr>
          <p:cNvPr id="16" name="Rectangle 15">
            <a:extLst>
              <a:ext uri="{FF2B5EF4-FFF2-40B4-BE49-F238E27FC236}">
                <a16:creationId xmlns:a16="http://schemas.microsoft.com/office/drawing/2014/main" id="{B091795B-4F3E-4446-90EA-A5F8AA5AC786}"/>
              </a:ext>
            </a:extLst>
          </p:cNvPr>
          <p:cNvSpPr/>
          <p:nvPr/>
        </p:nvSpPr>
        <p:spPr>
          <a:xfrm>
            <a:off x="7251950" y="2620058"/>
            <a:ext cx="3178126" cy="646331"/>
          </a:xfrm>
          <a:prstGeom prst="rect">
            <a:avLst/>
          </a:prstGeom>
        </p:spPr>
        <p:txBody>
          <a:bodyPr wrap="square" lIns="91440" tIns="45720" rIns="91440" bIns="4572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i="1" kern="0">
                <a:solidFill>
                  <a:srgbClr val="FF7900"/>
                </a:solidFill>
              </a:rPr>
              <a:t>An introduction to</a:t>
            </a:r>
            <a:endParaRPr kumimoji="0" lang="en-GB" sz="2000" b="0" i="1" u="none" strike="noStrike" kern="0" cap="none" spc="0" normalizeH="0" baseline="0" noProof="0">
              <a:ln>
                <a:noFill/>
              </a:ln>
              <a:solidFill>
                <a:srgbClr val="FF7900"/>
              </a:solidFill>
              <a:effectLst/>
              <a:uLnTx/>
              <a:uFillTx/>
            </a:endParaRPr>
          </a:p>
          <a:p>
            <a:endParaRPr lang="en-GB" sz="1600">
              <a:solidFill>
                <a:srgbClr val="4D4D4D"/>
              </a:solidFill>
            </a:endParaRPr>
          </a:p>
        </p:txBody>
      </p:sp>
    </p:spTree>
    <p:extLst>
      <p:ext uri="{BB962C8B-B14F-4D97-AF65-F5344CB8AC3E}">
        <p14:creationId xmlns:p14="http://schemas.microsoft.com/office/powerpoint/2010/main" val="607566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29FFB-FDDB-704E-8CE0-317DC19B37CB}"/>
              </a:ext>
            </a:extLst>
          </p:cNvPr>
          <p:cNvSpPr>
            <a:spLocks noGrp="1"/>
          </p:cNvSpPr>
          <p:nvPr>
            <p:ph type="title"/>
          </p:nvPr>
        </p:nvSpPr>
        <p:spPr>
          <a:xfrm>
            <a:off x="484113" y="500851"/>
            <a:ext cx="9804851" cy="552227"/>
          </a:xfrm>
        </p:spPr>
        <p:txBody>
          <a:bodyPr lIns="0" tIns="45720" rIns="91440" bIns="45720" anchor="t"/>
          <a:lstStyle/>
          <a:p>
            <a:r>
              <a:rPr lang="en-GB" sz="2650"/>
              <a:t>DEI whiteboard exercise</a:t>
            </a:r>
          </a:p>
        </p:txBody>
      </p:sp>
      <p:sp>
        <p:nvSpPr>
          <p:cNvPr id="3" name="Slide Number Placeholder 2">
            <a:extLst>
              <a:ext uri="{FF2B5EF4-FFF2-40B4-BE49-F238E27FC236}">
                <a16:creationId xmlns:a16="http://schemas.microsoft.com/office/drawing/2014/main" id="{DD56F3FF-5DC2-81E5-D178-4A581E96E0E7}"/>
              </a:ext>
            </a:extLst>
          </p:cNvPr>
          <p:cNvSpPr>
            <a:spLocks noGrp="1"/>
          </p:cNvSpPr>
          <p:nvPr>
            <p:ph type="sldNum" sz="quarter" idx="12"/>
          </p:nvPr>
        </p:nvSpPr>
        <p:spPr/>
        <p:txBody>
          <a:bodyPr/>
          <a:lstStyle/>
          <a:p>
            <a:fld id="{7973176A-146B-4E61-BA6F-E97A08C604D1}" type="slidenum">
              <a:rPr lang="en-GB" smtClean="0"/>
              <a:pPr/>
              <a:t>10</a:t>
            </a:fld>
            <a:endParaRPr lang="en-GB"/>
          </a:p>
        </p:txBody>
      </p:sp>
      <p:sp>
        <p:nvSpPr>
          <p:cNvPr id="4" name="Content Placeholder 3">
            <a:extLst>
              <a:ext uri="{FF2B5EF4-FFF2-40B4-BE49-F238E27FC236}">
                <a16:creationId xmlns:a16="http://schemas.microsoft.com/office/drawing/2014/main" id="{434FDC9F-2CAD-E114-64CD-8A0622376F9F}"/>
              </a:ext>
            </a:extLst>
          </p:cNvPr>
          <p:cNvSpPr>
            <a:spLocks noGrp="1"/>
          </p:cNvSpPr>
          <p:nvPr>
            <p:ph sz="quarter" idx="19"/>
          </p:nvPr>
        </p:nvSpPr>
        <p:spPr/>
        <p:txBody>
          <a:bodyPr vert="horz" lIns="0" tIns="45720" rIns="91440" bIns="45720" rtlCol="0" anchor="t">
            <a:noAutofit/>
          </a:bodyPr>
          <a:lstStyle/>
          <a:p>
            <a:r>
              <a:rPr lang="en-GB">
                <a:ea typeface="Verdana"/>
              </a:rPr>
              <a:t>Each group will get a card with a scenario and are encouraged to brainstorm the actions they would take to be more inclusive:</a:t>
            </a:r>
          </a:p>
          <a:p>
            <a:pPr lvl="1"/>
            <a:r>
              <a:rPr lang="en-GB">
                <a:ea typeface="Verdana"/>
              </a:rPr>
              <a:t>A colleague does not speak Dutch as a first language and says they struggle to understand when people speak too quickly </a:t>
            </a:r>
          </a:p>
          <a:p>
            <a:pPr lvl="1"/>
            <a:r>
              <a:rPr lang="en-GB">
                <a:ea typeface="Verdana"/>
              </a:rPr>
              <a:t>A few colleagues have shared they are fasting for religious and/or cultural reasons </a:t>
            </a:r>
          </a:p>
          <a:p>
            <a:pPr lvl="1"/>
            <a:r>
              <a:rPr lang="en-GB">
                <a:ea typeface="Verdana"/>
              </a:rPr>
              <a:t>A colleague has just returned from maternity leave and mentions that so much has changed since they were previously at work</a:t>
            </a:r>
          </a:p>
          <a:p>
            <a:pPr lvl="1"/>
            <a:r>
              <a:rPr lang="en-GB">
                <a:ea typeface="Verdana"/>
              </a:rPr>
              <a:t>It’s an apprentice’s first week on the site and they say they are confused and need support </a:t>
            </a:r>
          </a:p>
          <a:p>
            <a:pPr lvl="1"/>
            <a:endParaRPr lang="en-GB"/>
          </a:p>
        </p:txBody>
      </p:sp>
      <p:pic>
        <p:nvPicPr>
          <p:cNvPr id="7" name="Picture 6" descr="A person in reflective vests standing in front of a person in a yellow vest&#10;&#10;Description automatically generated">
            <a:extLst>
              <a:ext uri="{FF2B5EF4-FFF2-40B4-BE49-F238E27FC236}">
                <a16:creationId xmlns:a16="http://schemas.microsoft.com/office/drawing/2014/main" id="{14037343-45B7-68DA-3E27-E053BA4C6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1390650"/>
            <a:ext cx="2717800" cy="4076700"/>
          </a:xfrm>
          <a:prstGeom prst="rect">
            <a:avLst/>
          </a:prstGeom>
        </p:spPr>
      </p:pic>
    </p:spTree>
    <p:extLst>
      <p:ext uri="{BB962C8B-B14F-4D97-AF65-F5344CB8AC3E}">
        <p14:creationId xmlns:p14="http://schemas.microsoft.com/office/powerpoint/2010/main" val="4083140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48D37-2978-B9FF-784B-353E6E390CB7}"/>
              </a:ext>
            </a:extLst>
          </p:cNvPr>
          <p:cNvSpPr>
            <a:spLocks noGrp="1"/>
          </p:cNvSpPr>
          <p:nvPr>
            <p:ph type="title"/>
          </p:nvPr>
        </p:nvSpPr>
        <p:spPr>
          <a:xfrm>
            <a:off x="511995" y="468743"/>
            <a:ext cx="9804851" cy="552227"/>
          </a:xfrm>
        </p:spPr>
        <p:txBody>
          <a:bodyPr>
            <a:normAutofit/>
          </a:bodyPr>
          <a:lstStyle/>
          <a:p>
            <a:r>
              <a:rPr lang="en-GB"/>
              <a:t>Other ways to celebrate diversity:</a:t>
            </a:r>
          </a:p>
        </p:txBody>
      </p:sp>
      <p:sp>
        <p:nvSpPr>
          <p:cNvPr id="3" name="Slide Number Placeholder 2">
            <a:extLst>
              <a:ext uri="{FF2B5EF4-FFF2-40B4-BE49-F238E27FC236}">
                <a16:creationId xmlns:a16="http://schemas.microsoft.com/office/drawing/2014/main" id="{4DA09200-8349-12E1-769B-04E877E8C178}"/>
              </a:ext>
            </a:extLst>
          </p:cNvPr>
          <p:cNvSpPr>
            <a:spLocks noGrp="1"/>
          </p:cNvSpPr>
          <p:nvPr>
            <p:ph type="sldNum" sz="quarter" idx="12"/>
          </p:nvPr>
        </p:nvSpPr>
        <p:spPr>
          <a:xfrm>
            <a:off x="11681425" y="296659"/>
            <a:ext cx="781747" cy="216371"/>
          </a:xfrm>
        </p:spPr>
        <p:txBody>
          <a:bodyPr>
            <a:normAutofit/>
          </a:bodyPr>
          <a:lstStyle/>
          <a:p>
            <a:pPr>
              <a:lnSpc>
                <a:spcPct val="90000"/>
              </a:lnSpc>
              <a:spcAft>
                <a:spcPts val="600"/>
              </a:spcAft>
            </a:pPr>
            <a:fld id="{7973176A-146B-4E61-BA6F-E97A08C604D1}" type="slidenum">
              <a:rPr lang="en-GB" sz="900" smtClean="0"/>
              <a:pPr>
                <a:lnSpc>
                  <a:spcPct val="90000"/>
                </a:lnSpc>
                <a:spcAft>
                  <a:spcPts val="600"/>
                </a:spcAft>
              </a:pPr>
              <a:t>11</a:t>
            </a:fld>
            <a:endParaRPr lang="en-GB" sz="900"/>
          </a:p>
        </p:txBody>
      </p:sp>
      <p:sp>
        <p:nvSpPr>
          <p:cNvPr id="4" name="Content Placeholder 3">
            <a:extLst>
              <a:ext uri="{FF2B5EF4-FFF2-40B4-BE49-F238E27FC236}">
                <a16:creationId xmlns:a16="http://schemas.microsoft.com/office/drawing/2014/main" id="{817AF5DE-1D6E-8A32-5F94-015BC696F87D}"/>
              </a:ext>
            </a:extLst>
          </p:cNvPr>
          <p:cNvSpPr>
            <a:spLocks noGrp="1"/>
          </p:cNvSpPr>
          <p:nvPr>
            <p:ph sz="quarter" idx="21"/>
          </p:nvPr>
        </p:nvSpPr>
        <p:spPr>
          <a:xfrm>
            <a:off x="484111" y="1393694"/>
            <a:ext cx="5983189" cy="4500030"/>
          </a:xfrm>
        </p:spPr>
        <p:txBody>
          <a:bodyPr>
            <a:normAutofit fontScale="92500" lnSpcReduction="10000"/>
          </a:bodyPr>
          <a:lstStyle/>
          <a:p>
            <a:r>
              <a:rPr lang="en-GB" sz="1500"/>
              <a:t>Celebrate different religious holidays – for example: Easter, Christmas, Eid, Holi &amp; Diwali </a:t>
            </a:r>
          </a:p>
          <a:p>
            <a:r>
              <a:rPr lang="en-GB" sz="1500"/>
              <a:t>Celebrate awareness days – for example: Black History Month, World Mental Health Day, Pride Month</a:t>
            </a:r>
          </a:p>
          <a:p>
            <a:r>
              <a:rPr lang="en-GB" sz="1500"/>
              <a:t>Reach out to a Trust person (Benelux)</a:t>
            </a:r>
          </a:p>
          <a:p>
            <a:r>
              <a:rPr lang="en-GB" sz="1500">
                <a:hlinkClick r:id="rId3"/>
              </a:rPr>
              <a:t>Speak up! </a:t>
            </a:r>
            <a:r>
              <a:rPr lang="en-GB" sz="1500"/>
              <a:t>If you see injustice. For yourself and for others. You can do this in person, through HR, through your manager or use the confidential hotline. </a:t>
            </a:r>
          </a:p>
          <a:p>
            <a:r>
              <a:rPr lang="en-GB" sz="1500"/>
              <a:t>Organise a group meal where people can bring different cultural foods (a literal celebration!)</a:t>
            </a:r>
          </a:p>
          <a:p>
            <a:r>
              <a:rPr lang="en-GB" sz="1500"/>
              <a:t>In accordance with or in collaboration with HR and/or the active networks, organise an informative session on a diversity – whether this is religious, cultural or mental health related </a:t>
            </a:r>
          </a:p>
        </p:txBody>
      </p:sp>
      <p:pic>
        <p:nvPicPr>
          <p:cNvPr id="6" name="Picture 5">
            <a:extLst>
              <a:ext uri="{FF2B5EF4-FFF2-40B4-BE49-F238E27FC236}">
                <a16:creationId xmlns:a16="http://schemas.microsoft.com/office/drawing/2014/main" id="{4BA13356-BA55-0AE2-150A-3696455070B6}"/>
              </a:ext>
            </a:extLst>
          </p:cNvPr>
          <p:cNvPicPr>
            <a:picLocks noChangeAspect="1"/>
          </p:cNvPicPr>
          <p:nvPr/>
        </p:nvPicPr>
        <p:blipFill>
          <a:blip r:embed="rId4"/>
          <a:stretch>
            <a:fillRect/>
          </a:stretch>
        </p:blipFill>
        <p:spPr>
          <a:xfrm>
            <a:off x="7538118" y="1234816"/>
            <a:ext cx="2996952" cy="4200784"/>
          </a:xfrm>
          <a:prstGeom prst="rect">
            <a:avLst/>
          </a:prstGeom>
        </p:spPr>
      </p:pic>
    </p:spTree>
    <p:extLst>
      <p:ext uri="{BB962C8B-B14F-4D97-AF65-F5344CB8AC3E}">
        <p14:creationId xmlns:p14="http://schemas.microsoft.com/office/powerpoint/2010/main" val="2880935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4AD465-7DA7-4A60-B6D6-9D1447194071}"/>
              </a:ext>
            </a:extLst>
          </p:cNvPr>
          <p:cNvSpPr>
            <a:spLocks noGrp="1"/>
          </p:cNvSpPr>
          <p:nvPr>
            <p:ph type="sldNum" sz="quarter" idx="13"/>
          </p:nvPr>
        </p:nvSpPr>
        <p:spPr/>
        <p:txBody>
          <a:bodyPr/>
          <a:lstStyle/>
          <a:p>
            <a:fld id="{7973176A-146B-4E61-BA6F-E97A08C604D1}" type="slidenum">
              <a:rPr lang="en-GB" smtClean="0"/>
              <a:pPr/>
              <a:t>12</a:t>
            </a:fld>
            <a:endParaRPr lang="en-GB"/>
          </a:p>
        </p:txBody>
      </p:sp>
      <p:sp>
        <p:nvSpPr>
          <p:cNvPr id="6" name="Content Placeholder 1">
            <a:extLst>
              <a:ext uri="{FF2B5EF4-FFF2-40B4-BE49-F238E27FC236}">
                <a16:creationId xmlns:a16="http://schemas.microsoft.com/office/drawing/2014/main" id="{3FC28137-AABF-45D3-94F7-C81D78F0EF17}"/>
              </a:ext>
            </a:extLst>
          </p:cNvPr>
          <p:cNvSpPr txBox="1">
            <a:spLocks/>
          </p:cNvSpPr>
          <p:nvPr/>
        </p:nvSpPr>
        <p:spPr>
          <a:xfrm>
            <a:off x="6999515" y="3004344"/>
            <a:ext cx="4214586" cy="2355056"/>
          </a:xfrm>
          <a:prstGeom prst="rect">
            <a:avLst/>
          </a:prstGeom>
        </p:spPr>
        <p:txBody>
          <a:bodyPr/>
          <a:lstStyle>
            <a:lvl1pPr marL="285750" indent="-285750" algn="l" defTabSz="1219170" rtl="0" eaLnBrk="1" latinLnBrk="0" hangingPunct="1">
              <a:lnSpc>
                <a:spcPct val="120000"/>
              </a:lnSpc>
              <a:spcBef>
                <a:spcPct val="20000"/>
              </a:spcBef>
              <a:spcAft>
                <a:spcPts val="1200"/>
              </a:spcAft>
              <a:buClr>
                <a:srgbClr val="FF7900"/>
              </a:buClr>
              <a:buSzPct val="140000"/>
              <a:buFont typeface="Arial" panose="020B0604020202020204" pitchFamily="34" charset="0"/>
              <a:buChar char="•"/>
              <a:defRPr sz="1600" kern="1200">
                <a:solidFill>
                  <a:srgbClr val="4D4D4D"/>
                </a:solidFill>
                <a:latin typeface="+mn-lt"/>
                <a:ea typeface="+mn-ea"/>
                <a:cs typeface="+mn-cs"/>
              </a:defRPr>
            </a:lvl1pPr>
            <a:lvl2pPr marL="990575" indent="-380990" algn="l" defTabSz="1219170" rtl="0" eaLnBrk="1" latinLnBrk="0" hangingPunct="1">
              <a:lnSpc>
                <a:spcPct val="120000"/>
              </a:lnSpc>
              <a:spcBef>
                <a:spcPct val="20000"/>
              </a:spcBef>
              <a:spcAft>
                <a:spcPts val="1200"/>
              </a:spcAft>
              <a:buClr>
                <a:srgbClr val="FF7900"/>
              </a:buClr>
              <a:buFont typeface="Courier New" panose="02070309020205020404" pitchFamily="49" charset="0"/>
              <a:buChar char="o"/>
              <a:defRPr sz="1600" kern="1200">
                <a:solidFill>
                  <a:srgbClr val="4D4D4D"/>
                </a:solidFill>
                <a:latin typeface="+mn-lt"/>
                <a:ea typeface="+mn-ea"/>
                <a:cs typeface="+mn-cs"/>
              </a:defRPr>
            </a:lvl2pPr>
            <a:lvl3pPr marL="1504920" indent="-285750" algn="l" defTabSz="1219170" rtl="0" eaLnBrk="1" latinLnBrk="0" hangingPunct="1">
              <a:lnSpc>
                <a:spcPct val="120000"/>
              </a:lnSpc>
              <a:spcBef>
                <a:spcPct val="20000"/>
              </a:spcBef>
              <a:spcAft>
                <a:spcPts val="1200"/>
              </a:spcAft>
              <a:buClr>
                <a:srgbClr val="FF7900"/>
              </a:buClr>
              <a:buFont typeface="Wingdings" pitchFamily="2" charset="2"/>
              <a:buChar char="§"/>
              <a:defRPr sz="1600" kern="1200">
                <a:solidFill>
                  <a:srgbClr val="4D4D4D"/>
                </a:solidFill>
                <a:latin typeface="+mn-lt"/>
                <a:ea typeface="+mn-ea"/>
                <a:cs typeface="+mn-cs"/>
              </a:defRPr>
            </a:lvl3pPr>
            <a:lvl4pPr marL="2133547" indent="-304792" algn="l" defTabSz="1219170" rtl="0" eaLnBrk="1" latinLnBrk="0" hangingPunct="1">
              <a:lnSpc>
                <a:spcPct val="120000"/>
              </a:lnSpc>
              <a:spcBef>
                <a:spcPct val="20000"/>
              </a:spcBef>
              <a:spcAft>
                <a:spcPts val="1200"/>
              </a:spcAft>
              <a:buClr>
                <a:srgbClr val="FF7900"/>
              </a:buClr>
              <a:buFont typeface="Arial" pitchFamily="34" charset="0"/>
              <a:buChar char="–"/>
              <a:defRPr sz="1600" kern="1200">
                <a:solidFill>
                  <a:srgbClr val="4D4D4D"/>
                </a:solidFill>
                <a:latin typeface="+mn-lt"/>
                <a:ea typeface="+mn-ea"/>
                <a:cs typeface="+mn-cs"/>
              </a:defRPr>
            </a:lvl4pPr>
            <a:lvl5pPr marL="2743131" indent="-304792" algn="l" defTabSz="1219170" rtl="0" eaLnBrk="1" latinLnBrk="0" hangingPunct="1">
              <a:lnSpc>
                <a:spcPct val="120000"/>
              </a:lnSpc>
              <a:spcBef>
                <a:spcPct val="20000"/>
              </a:spcBef>
              <a:spcAft>
                <a:spcPts val="1200"/>
              </a:spcAft>
              <a:buClr>
                <a:srgbClr val="FF7900"/>
              </a:buClr>
              <a:buFont typeface="Wingdings" pitchFamily="2" charset="2"/>
              <a:buChar char="Ø"/>
              <a:defRPr sz="1600" kern="1200">
                <a:solidFill>
                  <a:srgbClr val="4D4D4D"/>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2400" b="1" i="1">
                <a:solidFill>
                  <a:srgbClr val="FF7900"/>
                </a:solidFill>
              </a:rPr>
              <a:t>What one thing will you do differently after the workshop?</a:t>
            </a:r>
            <a:endParaRPr lang="en-US" b="1">
              <a:solidFill>
                <a:srgbClr val="FF7900"/>
              </a:solidFill>
            </a:endParaRPr>
          </a:p>
          <a:p>
            <a:pPr marL="0" indent="0">
              <a:buNone/>
            </a:pPr>
            <a:endParaRPr lang="en-GB" sz="2400">
              <a:solidFill>
                <a:srgbClr val="FF7900"/>
              </a:solidFill>
            </a:endParaRPr>
          </a:p>
        </p:txBody>
      </p:sp>
      <p:sp>
        <p:nvSpPr>
          <p:cNvPr id="7" name="Title 2">
            <a:extLst>
              <a:ext uri="{FF2B5EF4-FFF2-40B4-BE49-F238E27FC236}">
                <a16:creationId xmlns:a16="http://schemas.microsoft.com/office/drawing/2014/main" id="{822B9CAE-B723-4136-8E3D-4589176D7329}"/>
              </a:ext>
            </a:extLst>
          </p:cNvPr>
          <p:cNvSpPr txBox="1">
            <a:spLocks/>
          </p:cNvSpPr>
          <p:nvPr/>
        </p:nvSpPr>
        <p:spPr>
          <a:xfrm>
            <a:off x="6999514" y="1068201"/>
            <a:ext cx="4823425" cy="552227"/>
          </a:xfrm>
          <a:prstGeom prst="rect">
            <a:avLst/>
          </a:prstGeom>
        </p:spPr>
        <p:txBody>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en-GB" sz="2800"/>
              <a:t>Our aim: make DS Smith a more inclusive place to work</a:t>
            </a:r>
          </a:p>
        </p:txBody>
      </p:sp>
      <p:pic>
        <p:nvPicPr>
          <p:cNvPr id="9" name="Picture Placeholder 8" descr="Person with idea outline">
            <a:extLst>
              <a:ext uri="{FF2B5EF4-FFF2-40B4-BE49-F238E27FC236}">
                <a16:creationId xmlns:a16="http://schemas.microsoft.com/office/drawing/2014/main" id="{202E533D-9222-8230-227E-E90001ED1D6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p:pic>
    </p:spTree>
    <p:extLst>
      <p:ext uri="{BB962C8B-B14F-4D97-AF65-F5344CB8AC3E}">
        <p14:creationId xmlns:p14="http://schemas.microsoft.com/office/powerpoint/2010/main" val="2798408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44FEC-8FFD-BEB2-8213-A6FB9AF95605}"/>
              </a:ext>
            </a:extLst>
          </p:cNvPr>
          <p:cNvSpPr>
            <a:spLocks noGrp="1"/>
          </p:cNvSpPr>
          <p:nvPr>
            <p:ph type="title"/>
          </p:nvPr>
        </p:nvSpPr>
        <p:spPr/>
        <p:txBody>
          <a:bodyPr/>
          <a:lstStyle/>
          <a:p>
            <a:r>
              <a:rPr lang="nl-NL"/>
              <a:t>Our Active Networks</a:t>
            </a:r>
            <a:endParaRPr lang="en-GB"/>
          </a:p>
        </p:txBody>
      </p:sp>
      <p:sp>
        <p:nvSpPr>
          <p:cNvPr id="3" name="Slide Number Placeholder 2">
            <a:extLst>
              <a:ext uri="{FF2B5EF4-FFF2-40B4-BE49-F238E27FC236}">
                <a16:creationId xmlns:a16="http://schemas.microsoft.com/office/drawing/2014/main" id="{6E5F2CE1-7EF1-24D5-AA15-A8CCDC794AAF}"/>
              </a:ext>
            </a:extLst>
          </p:cNvPr>
          <p:cNvSpPr>
            <a:spLocks noGrp="1"/>
          </p:cNvSpPr>
          <p:nvPr>
            <p:ph type="sldNum" sz="quarter" idx="12"/>
          </p:nvPr>
        </p:nvSpPr>
        <p:spPr/>
        <p:txBody>
          <a:bodyPr/>
          <a:lstStyle/>
          <a:p>
            <a:fld id="{7973176A-146B-4E61-BA6F-E97A08C604D1}" type="slidenum">
              <a:rPr lang="en-GB" smtClean="0"/>
              <a:pPr/>
              <a:t>13</a:t>
            </a:fld>
            <a:endParaRPr lang="en-GB"/>
          </a:p>
        </p:txBody>
      </p:sp>
      <p:sp>
        <p:nvSpPr>
          <p:cNvPr id="4" name="Content Placeholder 3">
            <a:extLst>
              <a:ext uri="{FF2B5EF4-FFF2-40B4-BE49-F238E27FC236}">
                <a16:creationId xmlns:a16="http://schemas.microsoft.com/office/drawing/2014/main" id="{214A0643-258B-7DF9-ED6C-7753ABFA820F}"/>
              </a:ext>
            </a:extLst>
          </p:cNvPr>
          <p:cNvSpPr>
            <a:spLocks noGrp="1"/>
          </p:cNvSpPr>
          <p:nvPr>
            <p:ph sz="quarter" idx="19"/>
          </p:nvPr>
        </p:nvSpPr>
        <p:spPr>
          <a:xfrm>
            <a:off x="511995" y="1574635"/>
            <a:ext cx="4930307" cy="4814622"/>
          </a:xfrm>
        </p:spPr>
        <p:txBody>
          <a:bodyPr vert="horz" lIns="0" tIns="45720" rIns="91440" bIns="45720" rtlCol="0" anchor="t">
            <a:noAutofit/>
          </a:bodyPr>
          <a:lstStyle/>
          <a:p>
            <a:r>
              <a:rPr lang="en-GB" sz="2800">
                <a:effectLst/>
                <a:latin typeface="Segoe UI"/>
                <a:cs typeface="Segoe UI"/>
              </a:rPr>
              <a:t>Provide a safe space</a:t>
            </a:r>
          </a:p>
          <a:p>
            <a:r>
              <a:rPr lang="en-GB" sz="2800">
                <a:effectLst/>
                <a:latin typeface="Segoe UI"/>
                <a:cs typeface="Segoe UI"/>
              </a:rPr>
              <a:t>Offers a platform to openly discuss experiences and perspectives </a:t>
            </a:r>
          </a:p>
          <a:p>
            <a:r>
              <a:rPr lang="en-GB" sz="2800">
                <a:latin typeface="Segoe UI"/>
                <a:cs typeface="Segoe UI"/>
              </a:rPr>
              <a:t>B</a:t>
            </a:r>
            <a:r>
              <a:rPr lang="en-GB" sz="2800">
                <a:effectLst/>
                <a:latin typeface="Segoe UI"/>
                <a:cs typeface="Segoe UI"/>
              </a:rPr>
              <a:t>uilding wellness through greater empathy, understanding and allyship</a:t>
            </a:r>
          </a:p>
        </p:txBody>
      </p:sp>
      <p:pic>
        <p:nvPicPr>
          <p:cNvPr id="5" name="Picture 4">
            <a:extLst>
              <a:ext uri="{FF2B5EF4-FFF2-40B4-BE49-F238E27FC236}">
                <a16:creationId xmlns:a16="http://schemas.microsoft.com/office/drawing/2014/main" id="{B2EE3F0B-494C-A45C-42C8-26DCAD237CE2}"/>
              </a:ext>
            </a:extLst>
          </p:cNvPr>
          <p:cNvPicPr>
            <a:picLocks noChangeAspect="1"/>
          </p:cNvPicPr>
          <p:nvPr/>
        </p:nvPicPr>
        <p:blipFill>
          <a:blip r:embed="rId3"/>
          <a:stretch>
            <a:fillRect/>
          </a:stretch>
        </p:blipFill>
        <p:spPr>
          <a:xfrm>
            <a:off x="6264496" y="1172072"/>
            <a:ext cx="4737904" cy="1991526"/>
          </a:xfrm>
          <a:prstGeom prst="rect">
            <a:avLst/>
          </a:prstGeom>
        </p:spPr>
      </p:pic>
      <p:sp>
        <p:nvSpPr>
          <p:cNvPr id="6" name="TextBox 5">
            <a:extLst>
              <a:ext uri="{FF2B5EF4-FFF2-40B4-BE49-F238E27FC236}">
                <a16:creationId xmlns:a16="http://schemas.microsoft.com/office/drawing/2014/main" id="{0CA4E04D-E85C-03B2-0016-880F52CDD5C1}"/>
              </a:ext>
            </a:extLst>
          </p:cNvPr>
          <p:cNvSpPr txBox="1"/>
          <p:nvPr/>
        </p:nvSpPr>
        <p:spPr>
          <a:xfrm>
            <a:off x="5414420" y="2967768"/>
            <a:ext cx="6438056" cy="3890232"/>
          </a:xfrm>
          <a:prstGeom prst="rect">
            <a:avLst/>
          </a:prstGeom>
          <a:noFill/>
        </p:spPr>
        <p:txBody>
          <a:bodyPr wrap="square" rtlCol="0">
            <a:spAutoFit/>
          </a:bodyPr>
          <a:lstStyle/>
          <a:p>
            <a:pPr defTabSz="1219170">
              <a:lnSpc>
                <a:spcPct val="120000"/>
              </a:lnSpc>
              <a:spcBef>
                <a:spcPct val="20000"/>
              </a:spcBef>
              <a:spcAft>
                <a:spcPts val="1200"/>
              </a:spcAft>
              <a:buClr>
                <a:srgbClr val="FF7900"/>
              </a:buClr>
              <a:buSzPct val="140000"/>
            </a:pPr>
            <a:endParaRPr lang="en-GB">
              <a:solidFill>
                <a:srgbClr val="4D4D4D"/>
              </a:solidFill>
              <a:latin typeface="Segoe UI"/>
              <a:cs typeface="Segoe UI"/>
            </a:endParaRPr>
          </a:p>
          <a:p>
            <a:pPr defTabSz="1219170">
              <a:lnSpc>
                <a:spcPct val="120000"/>
              </a:lnSpc>
              <a:spcBef>
                <a:spcPct val="20000"/>
              </a:spcBef>
              <a:spcAft>
                <a:spcPts val="1200"/>
              </a:spcAft>
              <a:buClr>
                <a:srgbClr val="FF7900"/>
              </a:buClr>
              <a:buSzPct val="140000"/>
            </a:pPr>
            <a:r>
              <a:rPr lang="en-GB" sz="1800" b="1" i="1">
                <a:solidFill>
                  <a:srgbClr val="4D4D4D"/>
                </a:solidFill>
                <a:latin typeface="Segoe UI"/>
                <a:cs typeface="Segoe UI"/>
              </a:rPr>
              <a:t>If someone here is interested in joining an active network, please let HR know, we can set up a session in a meeting room.</a:t>
            </a:r>
            <a:endParaRPr lang="en-GB">
              <a:latin typeface="Segoe UI"/>
              <a:cs typeface="Segoe UI"/>
            </a:endParaRPr>
          </a:p>
          <a:p>
            <a:pPr defTabSz="1219170">
              <a:lnSpc>
                <a:spcPct val="120000"/>
              </a:lnSpc>
              <a:spcBef>
                <a:spcPct val="20000"/>
              </a:spcBef>
              <a:spcAft>
                <a:spcPts val="1200"/>
              </a:spcAft>
              <a:buClr>
                <a:srgbClr val="FF7900"/>
              </a:buClr>
              <a:buSzPct val="140000"/>
            </a:pPr>
            <a:r>
              <a:rPr lang="en-GB" sz="1800">
                <a:latin typeface="Segoe UI"/>
                <a:cs typeface="Segoe UI"/>
              </a:rPr>
              <a:t>You can dial in via your personal phone or set up a watching session to join in for the monthly calls hosted by the networks (in English)</a:t>
            </a:r>
          </a:p>
          <a:p>
            <a:pPr marL="285750" indent="-285750" defTabSz="1219170">
              <a:lnSpc>
                <a:spcPct val="120000"/>
              </a:lnSpc>
              <a:spcBef>
                <a:spcPct val="20000"/>
              </a:spcBef>
              <a:spcAft>
                <a:spcPts val="1200"/>
              </a:spcAft>
              <a:buClr>
                <a:srgbClr val="FF7900"/>
              </a:buClr>
              <a:buSzPct val="140000"/>
              <a:buFont typeface="Arial" panose="020B0604020202020204" pitchFamily="34" charset="0"/>
              <a:buChar char="•"/>
            </a:pPr>
            <a:endParaRPr lang="en-GB">
              <a:solidFill>
                <a:srgbClr val="4D4D4D"/>
              </a:solidFill>
              <a:latin typeface="Segoe UI"/>
              <a:cs typeface="Segoe UI"/>
            </a:endParaRPr>
          </a:p>
          <a:p>
            <a:pPr marL="285750" indent="-285750" defTabSz="1219170">
              <a:lnSpc>
                <a:spcPct val="120000"/>
              </a:lnSpc>
              <a:spcBef>
                <a:spcPct val="20000"/>
              </a:spcBef>
              <a:spcAft>
                <a:spcPts val="1200"/>
              </a:spcAft>
              <a:buClr>
                <a:srgbClr val="FF7900"/>
              </a:buClr>
              <a:buSzPct val="140000"/>
              <a:buFont typeface="Arial" panose="020B0604020202020204" pitchFamily="34" charset="0"/>
              <a:buChar char="•"/>
            </a:pPr>
            <a:endParaRPr lang="en-GB">
              <a:solidFill>
                <a:srgbClr val="4D4D4D"/>
              </a:solidFill>
              <a:latin typeface="Segoe UI"/>
              <a:cs typeface="Segoe UI"/>
            </a:endParaRPr>
          </a:p>
        </p:txBody>
      </p:sp>
    </p:spTree>
    <p:extLst>
      <p:ext uri="{BB962C8B-B14F-4D97-AF65-F5344CB8AC3E}">
        <p14:creationId xmlns:p14="http://schemas.microsoft.com/office/powerpoint/2010/main" val="3093515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27611CD-7E77-5F54-B041-C1BFE85B3317}"/>
              </a:ext>
            </a:extLst>
          </p:cNvPr>
          <p:cNvSpPr>
            <a:spLocks noGrp="1"/>
          </p:cNvSpPr>
          <p:nvPr>
            <p:ph type="title"/>
          </p:nvPr>
        </p:nvSpPr>
        <p:spPr/>
        <p:txBody>
          <a:bodyPr lIns="0" tIns="45720" rIns="91440" bIns="45720" anchor="t"/>
          <a:lstStyle/>
          <a:p>
            <a:r>
              <a:rPr lang="en-GB" sz="2650"/>
              <a:t>Our Active Networks</a:t>
            </a:r>
            <a:endParaRPr lang="en-GB"/>
          </a:p>
        </p:txBody>
      </p:sp>
      <p:pic>
        <p:nvPicPr>
          <p:cNvPr id="11" name="Picture 10">
            <a:extLst>
              <a:ext uri="{FF2B5EF4-FFF2-40B4-BE49-F238E27FC236}">
                <a16:creationId xmlns:a16="http://schemas.microsoft.com/office/drawing/2014/main" id="{94818E72-D5B6-CD1B-AF1C-D4C57CF55905}"/>
              </a:ext>
            </a:extLst>
          </p:cNvPr>
          <p:cNvPicPr>
            <a:picLocks noChangeAspect="1"/>
          </p:cNvPicPr>
          <p:nvPr/>
        </p:nvPicPr>
        <p:blipFill rotWithShape="1">
          <a:blip r:embed="rId3"/>
          <a:srcRect t="-17921" r="49974" b="17921"/>
          <a:stretch/>
        </p:blipFill>
        <p:spPr>
          <a:xfrm>
            <a:off x="2148394" y="876492"/>
            <a:ext cx="3940867" cy="2730308"/>
          </a:xfrm>
          <a:prstGeom prst="rect">
            <a:avLst/>
          </a:prstGeom>
        </p:spPr>
      </p:pic>
      <p:pic>
        <p:nvPicPr>
          <p:cNvPr id="13" name="Picture 12">
            <a:extLst>
              <a:ext uri="{FF2B5EF4-FFF2-40B4-BE49-F238E27FC236}">
                <a16:creationId xmlns:a16="http://schemas.microsoft.com/office/drawing/2014/main" id="{6C01F878-6C01-E358-FB8A-030D2B57CD17}"/>
              </a:ext>
            </a:extLst>
          </p:cNvPr>
          <p:cNvPicPr>
            <a:picLocks noChangeAspect="1"/>
          </p:cNvPicPr>
          <p:nvPr/>
        </p:nvPicPr>
        <p:blipFill rotWithShape="1">
          <a:blip r:embed="rId4"/>
          <a:srcRect r="50026" b="19561"/>
          <a:stretch/>
        </p:blipFill>
        <p:spPr>
          <a:xfrm>
            <a:off x="2150490" y="3886423"/>
            <a:ext cx="3805810" cy="2166488"/>
          </a:xfrm>
          <a:prstGeom prst="rect">
            <a:avLst/>
          </a:prstGeom>
        </p:spPr>
      </p:pic>
      <p:pic>
        <p:nvPicPr>
          <p:cNvPr id="2" name="Picture 1">
            <a:extLst>
              <a:ext uri="{FF2B5EF4-FFF2-40B4-BE49-F238E27FC236}">
                <a16:creationId xmlns:a16="http://schemas.microsoft.com/office/drawing/2014/main" id="{8F77ACFC-347C-8148-9119-38836D27869A}"/>
              </a:ext>
            </a:extLst>
          </p:cNvPr>
          <p:cNvPicPr>
            <a:picLocks noChangeAspect="1"/>
          </p:cNvPicPr>
          <p:nvPr/>
        </p:nvPicPr>
        <p:blipFill rotWithShape="1">
          <a:blip r:embed="rId3"/>
          <a:srcRect l="49974" b="17921"/>
          <a:stretch/>
        </p:blipFill>
        <p:spPr>
          <a:xfrm>
            <a:off x="5828774" y="1333915"/>
            <a:ext cx="3996899" cy="2272885"/>
          </a:xfrm>
          <a:prstGeom prst="rect">
            <a:avLst/>
          </a:prstGeom>
        </p:spPr>
      </p:pic>
      <p:pic>
        <p:nvPicPr>
          <p:cNvPr id="3" name="Picture 2">
            <a:extLst>
              <a:ext uri="{FF2B5EF4-FFF2-40B4-BE49-F238E27FC236}">
                <a16:creationId xmlns:a16="http://schemas.microsoft.com/office/drawing/2014/main" id="{22105FC2-2641-0512-4A71-AE347DDF2380}"/>
              </a:ext>
            </a:extLst>
          </p:cNvPr>
          <p:cNvPicPr>
            <a:picLocks noChangeAspect="1"/>
          </p:cNvPicPr>
          <p:nvPr/>
        </p:nvPicPr>
        <p:blipFill rotWithShape="1">
          <a:blip r:embed="rId4"/>
          <a:srcRect l="49974" b="19561"/>
          <a:stretch/>
        </p:blipFill>
        <p:spPr>
          <a:xfrm>
            <a:off x="5956300" y="3886423"/>
            <a:ext cx="3809799" cy="2166488"/>
          </a:xfrm>
          <a:prstGeom prst="rect">
            <a:avLst/>
          </a:prstGeom>
        </p:spPr>
      </p:pic>
    </p:spTree>
    <p:extLst>
      <p:ext uri="{BB962C8B-B14F-4D97-AF65-F5344CB8AC3E}">
        <p14:creationId xmlns:p14="http://schemas.microsoft.com/office/powerpoint/2010/main" val="3884230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A1F77F-B0A8-486F-9CC7-4EDB3F0EF40C}"/>
              </a:ext>
            </a:extLst>
          </p:cNvPr>
          <p:cNvSpPr/>
          <p:nvPr/>
        </p:nvSpPr>
        <p:spPr>
          <a:xfrm>
            <a:off x="255181" y="87479"/>
            <a:ext cx="6789313" cy="6770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6">
            <a:extLst>
              <a:ext uri="{FF2B5EF4-FFF2-40B4-BE49-F238E27FC236}">
                <a16:creationId xmlns:a16="http://schemas.microsoft.com/office/drawing/2014/main" id="{F4CD361C-1971-464F-937B-EEF7B05458A7}"/>
              </a:ext>
            </a:extLst>
          </p:cNvPr>
          <p:cNvPicPr>
            <a:picLocks noChangeAspect="1"/>
          </p:cNvPicPr>
          <p:nvPr/>
        </p:nvPicPr>
        <p:blipFill rotWithShape="1">
          <a:blip r:embed="rId3">
            <a:extLst>
              <a:ext uri="{28A0092B-C50C-407E-A947-70E740481C1C}">
                <a14:useLocalDpi xmlns:a14="http://schemas.microsoft.com/office/drawing/2010/main" val="0"/>
              </a:ext>
            </a:extLst>
          </a:blip>
          <a:srcRect t="-1" r="31449" b="-1"/>
          <a:stretch/>
        </p:blipFill>
        <p:spPr>
          <a:xfrm>
            <a:off x="-35280" y="-50334"/>
            <a:ext cx="7079776" cy="6920917"/>
          </a:xfrm>
          <a:custGeom>
            <a:avLst/>
            <a:gdLst>
              <a:gd name="connsiteX0" fmla="*/ 2526056 w 14058469"/>
              <a:gd name="connsiteY0" fmla="*/ 0 h 14071600"/>
              <a:gd name="connsiteX1" fmla="*/ 3214238 w 14058469"/>
              <a:gd name="connsiteY1" fmla="*/ 0 h 14071600"/>
              <a:gd name="connsiteX2" fmla="*/ 3360571 w 14058469"/>
              <a:gd name="connsiteY2" fmla="*/ 282 h 14071600"/>
              <a:gd name="connsiteX3" fmla="*/ 8497879 w 14058469"/>
              <a:gd name="connsiteY3" fmla="*/ 169588 h 14071600"/>
              <a:gd name="connsiteX4" fmla="*/ 14058469 w 14058469"/>
              <a:gd name="connsiteY4" fmla="*/ 7096502 h 14071600"/>
              <a:gd name="connsiteX5" fmla="*/ 8165195 w 14058469"/>
              <a:gd name="connsiteY5" fmla="*/ 14023417 h 14071600"/>
              <a:gd name="connsiteX6" fmla="*/ 179460 w 14058469"/>
              <a:gd name="connsiteY6" fmla="*/ 14070960 h 14071600"/>
              <a:gd name="connsiteX7" fmla="*/ 112836 w 14058469"/>
              <a:gd name="connsiteY7" fmla="*/ 14071600 h 14071600"/>
              <a:gd name="connsiteX8" fmla="*/ 38232 w 14058469"/>
              <a:gd name="connsiteY8" fmla="*/ 14071600 h 14071600"/>
              <a:gd name="connsiteX9" fmla="*/ 61982 w 14058469"/>
              <a:gd name="connsiteY9" fmla="*/ 13766682 h 14071600"/>
              <a:gd name="connsiteX10" fmla="*/ 2533314 w 14058469"/>
              <a:gd name="connsiteY10" fmla="*/ 8630542 h 14071600"/>
              <a:gd name="connsiteX11" fmla="*/ 7261229 w 14058469"/>
              <a:gd name="connsiteY11" fmla="*/ 6980877 h 14071600"/>
              <a:gd name="connsiteX12" fmla="*/ 7363621 w 14058469"/>
              <a:gd name="connsiteY12" fmla="*/ 6973315 h 14071600"/>
              <a:gd name="connsiteX13" fmla="*/ 7390480 w 14058469"/>
              <a:gd name="connsiteY13" fmla="*/ 6972642 h 14071600"/>
              <a:gd name="connsiteX14" fmla="*/ 7364820 w 14058469"/>
              <a:gd name="connsiteY14" fmla="*/ 6973227 h 14071600"/>
              <a:gd name="connsiteX15" fmla="*/ 7363621 w 14058469"/>
              <a:gd name="connsiteY15" fmla="*/ 6973315 h 14071600"/>
              <a:gd name="connsiteX16" fmla="*/ 7338329 w 14058469"/>
              <a:gd name="connsiteY16" fmla="*/ 6973949 h 14071600"/>
              <a:gd name="connsiteX17" fmla="*/ 6834455 w 14058469"/>
              <a:gd name="connsiteY17" fmla="*/ 6977687 h 14071600"/>
              <a:gd name="connsiteX18" fmla="*/ 1654074 w 14058469"/>
              <a:gd name="connsiteY18" fmla="*/ 4448219 h 14071600"/>
              <a:gd name="connsiteX19" fmla="*/ 14414 w 14058469"/>
              <a:gd name="connsiteY19" fmla="*/ 27008 h 14071600"/>
              <a:gd name="connsiteX20" fmla="*/ 2375066 w 14058469"/>
              <a:gd name="connsiteY20" fmla="*/ 303 h 140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8469" h="14071600">
                <a:moveTo>
                  <a:pt x="2526056" y="0"/>
                </a:moveTo>
                <a:lnTo>
                  <a:pt x="3214238" y="0"/>
                </a:lnTo>
                <a:lnTo>
                  <a:pt x="3360571" y="282"/>
                </a:lnTo>
                <a:cubicBezTo>
                  <a:pt x="5182912" y="5728"/>
                  <a:pt x="7303779" y="43846"/>
                  <a:pt x="8497879" y="169588"/>
                </a:cubicBezTo>
                <a:cubicBezTo>
                  <a:pt x="10886081" y="421072"/>
                  <a:pt x="14058469" y="3087136"/>
                  <a:pt x="14058469" y="7096502"/>
                </a:cubicBezTo>
                <a:cubicBezTo>
                  <a:pt x="14058469" y="11105868"/>
                  <a:pt x="10430620" y="13953888"/>
                  <a:pt x="8165195" y="14023417"/>
                </a:cubicBezTo>
                <a:cubicBezTo>
                  <a:pt x="5970564" y="14090772"/>
                  <a:pt x="1727936" y="14058437"/>
                  <a:pt x="179460" y="14070960"/>
                </a:cubicBezTo>
                <a:lnTo>
                  <a:pt x="112836" y="14071600"/>
                </a:lnTo>
                <a:lnTo>
                  <a:pt x="38232" y="14071600"/>
                </a:lnTo>
                <a:lnTo>
                  <a:pt x="61982" y="13766682"/>
                </a:lnTo>
                <a:cubicBezTo>
                  <a:pt x="334966" y="10679724"/>
                  <a:pt x="1435998" y="9776030"/>
                  <a:pt x="2533314" y="8630542"/>
                </a:cubicBezTo>
                <a:cubicBezTo>
                  <a:pt x="4040792" y="7355540"/>
                  <a:pt x="6457388" y="7045565"/>
                  <a:pt x="7261229" y="6980877"/>
                </a:cubicBezTo>
                <a:lnTo>
                  <a:pt x="7363621" y="6973315"/>
                </a:lnTo>
                <a:lnTo>
                  <a:pt x="7390480" y="6972642"/>
                </a:lnTo>
                <a:cubicBezTo>
                  <a:pt x="7597797" y="6966850"/>
                  <a:pt x="7564316" y="6959930"/>
                  <a:pt x="7364820" y="6973227"/>
                </a:cubicBezTo>
                <a:lnTo>
                  <a:pt x="7363621" y="6973315"/>
                </a:lnTo>
                <a:lnTo>
                  <a:pt x="7338329" y="6973949"/>
                </a:lnTo>
                <a:cubicBezTo>
                  <a:pt x="7225341" y="6976485"/>
                  <a:pt x="7059834" y="6978430"/>
                  <a:pt x="6834455" y="6977687"/>
                </a:cubicBezTo>
                <a:cubicBezTo>
                  <a:pt x="4430410" y="6969765"/>
                  <a:pt x="2838274" y="5796770"/>
                  <a:pt x="1654074" y="4448219"/>
                </a:cubicBezTo>
                <a:cubicBezTo>
                  <a:pt x="517400" y="3289773"/>
                  <a:pt x="-104403" y="1049036"/>
                  <a:pt x="14414" y="27008"/>
                </a:cubicBezTo>
                <a:cubicBezTo>
                  <a:pt x="14414" y="22990"/>
                  <a:pt x="1020370" y="4263"/>
                  <a:pt x="2375066" y="303"/>
                </a:cubicBezTo>
                <a:close/>
              </a:path>
            </a:pathLst>
          </a:custGeom>
        </p:spPr>
      </p:pic>
      <p:sp>
        <p:nvSpPr>
          <p:cNvPr id="13" name="Title 1">
            <a:extLst>
              <a:ext uri="{FF2B5EF4-FFF2-40B4-BE49-F238E27FC236}">
                <a16:creationId xmlns:a16="http://schemas.microsoft.com/office/drawing/2014/main" id="{F9DCE558-3AEE-4C32-B048-5E537E9D518E}"/>
              </a:ext>
            </a:extLst>
          </p:cNvPr>
          <p:cNvSpPr txBox="1">
            <a:spLocks/>
          </p:cNvSpPr>
          <p:nvPr/>
        </p:nvSpPr>
        <p:spPr>
          <a:xfrm>
            <a:off x="7362824" y="2943224"/>
            <a:ext cx="4724401" cy="1108513"/>
          </a:xfrm>
          <a:prstGeom prst="rect">
            <a:avLst/>
          </a:prstGeom>
        </p:spPr>
        <p:txBody>
          <a:bodyPr lIns="0"/>
          <a:lstStyle>
            <a:lvl1pPr algn="l" defTabSz="1219170" rtl="0" eaLnBrk="1" latinLnBrk="0" hangingPunct="1">
              <a:spcBef>
                <a:spcPct val="0"/>
              </a:spcBef>
              <a:buNone/>
              <a:defRPr sz="3500" b="0" kern="1200">
                <a:solidFill>
                  <a:srgbClr val="4D4D4D"/>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lang="en-GB">
                <a:latin typeface="Verdana"/>
              </a:rPr>
              <a:t>Diversity, Equity &amp; Inclusion (DEI)</a:t>
            </a:r>
            <a:endParaRPr kumimoji="0" lang="en-GB" sz="3500" b="0" i="0" u="none" strike="noStrike" kern="1200" cap="none" spc="0" normalizeH="0" baseline="0">
              <a:ln>
                <a:noFill/>
              </a:ln>
              <a:effectLst/>
              <a:uLnTx/>
              <a:uFillTx/>
              <a:latin typeface="Verdana"/>
              <a:ea typeface="+mj-ea"/>
              <a:cs typeface="+mj-cs"/>
            </a:endParaRPr>
          </a:p>
        </p:txBody>
      </p:sp>
      <p:sp>
        <p:nvSpPr>
          <p:cNvPr id="16" name="Rectangle 15">
            <a:extLst>
              <a:ext uri="{FF2B5EF4-FFF2-40B4-BE49-F238E27FC236}">
                <a16:creationId xmlns:a16="http://schemas.microsoft.com/office/drawing/2014/main" id="{B091795B-4F3E-4446-90EA-A5F8AA5AC786}"/>
              </a:ext>
            </a:extLst>
          </p:cNvPr>
          <p:cNvSpPr/>
          <p:nvPr/>
        </p:nvSpPr>
        <p:spPr>
          <a:xfrm>
            <a:off x="7251950" y="2620058"/>
            <a:ext cx="3178126" cy="646331"/>
          </a:xfrm>
          <a:prstGeom prst="rect">
            <a:avLst/>
          </a:prstGeom>
        </p:spPr>
        <p:txBody>
          <a:bodyPr wrap="square" lIns="91440" tIns="45720" rIns="91440" bIns="4572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i="1" kern="0">
                <a:solidFill>
                  <a:srgbClr val="FF7900"/>
                </a:solidFill>
              </a:rPr>
              <a:t>An introduction to</a:t>
            </a:r>
            <a:endParaRPr kumimoji="0" lang="en-GB" sz="2000" b="0" i="1" u="none" strike="noStrike" kern="0" cap="none" spc="0" normalizeH="0" baseline="0" noProof="0">
              <a:ln>
                <a:noFill/>
              </a:ln>
              <a:solidFill>
                <a:srgbClr val="FF7900"/>
              </a:solidFill>
              <a:effectLst/>
              <a:uLnTx/>
              <a:uFillTx/>
            </a:endParaRPr>
          </a:p>
          <a:p>
            <a:endParaRPr lang="en-GB" sz="1600">
              <a:solidFill>
                <a:srgbClr val="4D4D4D"/>
              </a:solidFill>
            </a:endParaRPr>
          </a:p>
        </p:txBody>
      </p:sp>
      <p:sp>
        <p:nvSpPr>
          <p:cNvPr id="2" name="Rectangle 1">
            <a:extLst>
              <a:ext uri="{FF2B5EF4-FFF2-40B4-BE49-F238E27FC236}">
                <a16:creationId xmlns:a16="http://schemas.microsoft.com/office/drawing/2014/main" id="{ED52C4B5-E960-73B2-9F5F-1659E71A3385}"/>
              </a:ext>
            </a:extLst>
          </p:cNvPr>
          <p:cNvSpPr/>
          <p:nvPr/>
        </p:nvSpPr>
        <p:spPr>
          <a:xfrm>
            <a:off x="7251950" y="4051737"/>
            <a:ext cx="1229511" cy="646331"/>
          </a:xfrm>
          <a:prstGeom prst="rect">
            <a:avLst/>
          </a:prstGeom>
        </p:spPr>
        <p:txBody>
          <a:bodyPr wrap="square" lIns="91440" tIns="45720" rIns="91440" bIns="4572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a:solidFill>
                  <a:srgbClr val="FF7900"/>
                </a:solidFill>
              </a:rPr>
              <a:t>Part 2</a:t>
            </a:r>
            <a:endParaRPr kumimoji="0" lang="en-GB" sz="2000" b="0" u="none" strike="noStrike" kern="0" cap="none" spc="0" normalizeH="0" baseline="0" noProof="0">
              <a:ln>
                <a:noFill/>
              </a:ln>
              <a:solidFill>
                <a:srgbClr val="FF7900"/>
              </a:solidFill>
              <a:effectLst/>
              <a:uLnTx/>
              <a:uFillTx/>
            </a:endParaRPr>
          </a:p>
          <a:p>
            <a:endParaRPr lang="en-GB" sz="1600">
              <a:solidFill>
                <a:srgbClr val="4D4D4D"/>
              </a:solidFill>
            </a:endParaRPr>
          </a:p>
        </p:txBody>
      </p:sp>
    </p:spTree>
    <p:extLst>
      <p:ext uri="{BB962C8B-B14F-4D97-AF65-F5344CB8AC3E}">
        <p14:creationId xmlns:p14="http://schemas.microsoft.com/office/powerpoint/2010/main" val="3501571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8B13C-D1E4-D9FF-96F1-234ECC3ADBC7}"/>
              </a:ext>
            </a:extLst>
          </p:cNvPr>
          <p:cNvSpPr>
            <a:spLocks noGrp="1"/>
          </p:cNvSpPr>
          <p:nvPr>
            <p:ph type="title"/>
          </p:nvPr>
        </p:nvSpPr>
        <p:spPr/>
        <p:txBody>
          <a:bodyPr/>
          <a:lstStyle/>
          <a:p>
            <a:r>
              <a:rPr lang="en-GB"/>
              <a:t>Agenda</a:t>
            </a:r>
          </a:p>
        </p:txBody>
      </p:sp>
      <p:sp>
        <p:nvSpPr>
          <p:cNvPr id="3" name="Slide Number Placeholder 2">
            <a:extLst>
              <a:ext uri="{FF2B5EF4-FFF2-40B4-BE49-F238E27FC236}">
                <a16:creationId xmlns:a16="http://schemas.microsoft.com/office/drawing/2014/main" id="{EA7AB0CE-4AB2-5D7F-8211-FA87858A436D}"/>
              </a:ext>
            </a:extLst>
          </p:cNvPr>
          <p:cNvSpPr>
            <a:spLocks noGrp="1"/>
          </p:cNvSpPr>
          <p:nvPr>
            <p:ph type="sldNum" sz="quarter" idx="12"/>
          </p:nvPr>
        </p:nvSpPr>
        <p:spPr/>
        <p:txBody>
          <a:bodyPr/>
          <a:lstStyle/>
          <a:p>
            <a:fld id="{7973176A-146B-4E61-BA6F-E97A08C604D1}" type="slidenum">
              <a:rPr lang="en-GB" smtClean="0"/>
              <a:pPr/>
              <a:t>16</a:t>
            </a:fld>
            <a:endParaRPr lang="en-GB"/>
          </a:p>
        </p:txBody>
      </p:sp>
      <p:sp>
        <p:nvSpPr>
          <p:cNvPr id="4" name="Content Placeholder 3">
            <a:extLst>
              <a:ext uri="{FF2B5EF4-FFF2-40B4-BE49-F238E27FC236}">
                <a16:creationId xmlns:a16="http://schemas.microsoft.com/office/drawing/2014/main" id="{FA9BACFF-B8FF-7F90-B28E-C28623B0BB24}"/>
              </a:ext>
            </a:extLst>
          </p:cNvPr>
          <p:cNvSpPr>
            <a:spLocks noGrp="1"/>
          </p:cNvSpPr>
          <p:nvPr>
            <p:ph sz="quarter" idx="19"/>
          </p:nvPr>
        </p:nvSpPr>
        <p:spPr/>
        <p:txBody>
          <a:bodyPr/>
          <a:lstStyle/>
          <a:p>
            <a:pPr marL="342900" indent="-342900">
              <a:buFont typeface="+mj-lt"/>
              <a:buAutoNum type="arabicPeriod"/>
            </a:pPr>
            <a:r>
              <a:rPr lang="en-GB"/>
              <a:t>Recap DEI</a:t>
            </a:r>
          </a:p>
          <a:p>
            <a:pPr marL="342900" indent="-342900">
              <a:buFont typeface="+mj-lt"/>
              <a:buAutoNum type="arabicPeriod"/>
            </a:pPr>
            <a:r>
              <a:rPr lang="en-GB"/>
              <a:t>What is bias?</a:t>
            </a:r>
          </a:p>
          <a:p>
            <a:pPr marL="342900" indent="-342900">
              <a:buFont typeface="+mj-lt"/>
              <a:buAutoNum type="arabicPeriod"/>
            </a:pPr>
            <a:r>
              <a:rPr lang="en-GB"/>
              <a:t>Conscious and unconscious bias</a:t>
            </a:r>
          </a:p>
          <a:p>
            <a:pPr marL="342900" indent="-342900">
              <a:buFont typeface="+mj-lt"/>
              <a:buAutoNum type="arabicPeriod"/>
            </a:pPr>
            <a:r>
              <a:rPr lang="en-GB"/>
              <a:t>Effects of Bias</a:t>
            </a:r>
          </a:p>
        </p:txBody>
      </p:sp>
    </p:spTree>
    <p:extLst>
      <p:ext uri="{BB962C8B-B14F-4D97-AF65-F5344CB8AC3E}">
        <p14:creationId xmlns:p14="http://schemas.microsoft.com/office/powerpoint/2010/main" val="1870235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0D4D-C689-530C-DE6E-1F6AEA735D98}"/>
              </a:ext>
            </a:extLst>
          </p:cNvPr>
          <p:cNvSpPr>
            <a:spLocks noGrp="1"/>
          </p:cNvSpPr>
          <p:nvPr>
            <p:ph type="title"/>
          </p:nvPr>
        </p:nvSpPr>
        <p:spPr/>
        <p:txBody>
          <a:bodyPr/>
          <a:lstStyle/>
          <a:p>
            <a:r>
              <a:rPr lang="en-GB"/>
              <a:t>DEI Recap</a:t>
            </a:r>
          </a:p>
        </p:txBody>
      </p:sp>
      <p:sp>
        <p:nvSpPr>
          <p:cNvPr id="3" name="Slide Number Placeholder 2">
            <a:extLst>
              <a:ext uri="{FF2B5EF4-FFF2-40B4-BE49-F238E27FC236}">
                <a16:creationId xmlns:a16="http://schemas.microsoft.com/office/drawing/2014/main" id="{2A2B5C0E-32E5-986F-874C-BEE9A6D3E93C}"/>
              </a:ext>
            </a:extLst>
          </p:cNvPr>
          <p:cNvSpPr>
            <a:spLocks noGrp="1"/>
          </p:cNvSpPr>
          <p:nvPr>
            <p:ph type="sldNum" sz="quarter" idx="12"/>
          </p:nvPr>
        </p:nvSpPr>
        <p:spPr/>
        <p:txBody>
          <a:bodyPr/>
          <a:lstStyle/>
          <a:p>
            <a:fld id="{7973176A-146B-4E61-BA6F-E97A08C604D1}" type="slidenum">
              <a:rPr lang="en-GB" smtClean="0"/>
              <a:pPr/>
              <a:t>17</a:t>
            </a:fld>
            <a:endParaRPr lang="en-GB"/>
          </a:p>
        </p:txBody>
      </p:sp>
      <p:sp>
        <p:nvSpPr>
          <p:cNvPr id="4" name="Content Placeholder 3">
            <a:extLst>
              <a:ext uri="{FF2B5EF4-FFF2-40B4-BE49-F238E27FC236}">
                <a16:creationId xmlns:a16="http://schemas.microsoft.com/office/drawing/2014/main" id="{9E65FA67-AF5B-4A6E-6A87-F46F60FC37D6}"/>
              </a:ext>
            </a:extLst>
          </p:cNvPr>
          <p:cNvSpPr>
            <a:spLocks noGrp="1"/>
          </p:cNvSpPr>
          <p:nvPr>
            <p:ph sz="quarter" idx="19"/>
          </p:nvPr>
        </p:nvSpPr>
        <p:spPr>
          <a:xfrm>
            <a:off x="484113" y="1574635"/>
            <a:ext cx="8727264" cy="4301231"/>
          </a:xfrm>
        </p:spPr>
        <p:txBody>
          <a:bodyPr/>
          <a:lstStyle/>
          <a:p>
            <a:pPr marL="0" indent="0">
              <a:buNone/>
            </a:pPr>
            <a:r>
              <a:rPr lang="en-GB" b="1"/>
              <a:t>So many reasons, and here are some examples </a:t>
            </a:r>
            <a:r>
              <a:rPr lang="en-GB" b="1">
                <a:sym typeface="Wingdings" panose="05000000000000000000" pitchFamily="2" charset="2"/>
              </a:rPr>
              <a:t></a:t>
            </a:r>
            <a:endParaRPr lang="en-GB" b="1"/>
          </a:p>
          <a:p>
            <a:r>
              <a:rPr lang="en-GB" b="1"/>
              <a:t>Diversity </a:t>
            </a:r>
            <a:r>
              <a:rPr lang="en-GB"/>
              <a:t>leads to creative solutions and innovation </a:t>
            </a:r>
          </a:p>
          <a:p>
            <a:r>
              <a:rPr lang="en-GB" b="1"/>
              <a:t>Equity </a:t>
            </a:r>
            <a:r>
              <a:rPr lang="en-GB"/>
              <a:t>involves giving people opportunities and access to resources to enable them to thrive</a:t>
            </a:r>
          </a:p>
          <a:p>
            <a:r>
              <a:rPr lang="en-GB" b="1"/>
              <a:t>Inclusion </a:t>
            </a:r>
            <a:r>
              <a:rPr lang="en-GB"/>
              <a:t>creates a supportive atmosphere at work so everyone can reach their full potential </a:t>
            </a:r>
            <a:endParaRPr lang="en-GB" i="1"/>
          </a:p>
        </p:txBody>
      </p:sp>
      <p:pic>
        <p:nvPicPr>
          <p:cNvPr id="5" name="Picture 4" descr="A group of people in different colors&#10;&#10;Description automatically generated">
            <a:extLst>
              <a:ext uri="{FF2B5EF4-FFF2-40B4-BE49-F238E27FC236}">
                <a16:creationId xmlns:a16="http://schemas.microsoft.com/office/drawing/2014/main" id="{E83D0A0C-F240-B41B-5B65-0129883CB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59" y="4364582"/>
            <a:ext cx="11881282" cy="2493418"/>
          </a:xfrm>
          <a:prstGeom prst="rect">
            <a:avLst/>
          </a:prstGeom>
        </p:spPr>
      </p:pic>
    </p:spTree>
    <p:extLst>
      <p:ext uri="{BB962C8B-B14F-4D97-AF65-F5344CB8AC3E}">
        <p14:creationId xmlns:p14="http://schemas.microsoft.com/office/powerpoint/2010/main" val="3293455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706E-92CA-1FF9-8684-84C98FC64A19}"/>
              </a:ext>
            </a:extLst>
          </p:cNvPr>
          <p:cNvSpPr>
            <a:spLocks noGrp="1"/>
          </p:cNvSpPr>
          <p:nvPr>
            <p:ph type="title"/>
          </p:nvPr>
        </p:nvSpPr>
        <p:spPr>
          <a:xfrm>
            <a:off x="511995" y="468743"/>
            <a:ext cx="9804851" cy="552227"/>
          </a:xfrm>
        </p:spPr>
        <p:txBody>
          <a:bodyPr>
            <a:normAutofit/>
          </a:bodyPr>
          <a:lstStyle/>
          <a:p>
            <a:r>
              <a:rPr lang="en-US"/>
              <a:t>What is bias?</a:t>
            </a:r>
            <a:endParaRPr lang="nl-NL"/>
          </a:p>
        </p:txBody>
      </p:sp>
      <p:sp>
        <p:nvSpPr>
          <p:cNvPr id="3" name="Slide Number Placeholder 2">
            <a:extLst>
              <a:ext uri="{FF2B5EF4-FFF2-40B4-BE49-F238E27FC236}">
                <a16:creationId xmlns:a16="http://schemas.microsoft.com/office/drawing/2014/main" id="{AFAF5E6E-CC87-8260-77F6-47EFF5A3EAD2}"/>
              </a:ext>
            </a:extLst>
          </p:cNvPr>
          <p:cNvSpPr>
            <a:spLocks noGrp="1"/>
          </p:cNvSpPr>
          <p:nvPr>
            <p:ph type="sldNum" sz="quarter" idx="12"/>
          </p:nvPr>
        </p:nvSpPr>
        <p:spPr>
          <a:xfrm>
            <a:off x="11681425" y="296659"/>
            <a:ext cx="781747" cy="216371"/>
          </a:xfrm>
        </p:spPr>
        <p:txBody>
          <a:bodyPr>
            <a:normAutofit/>
          </a:bodyPr>
          <a:lstStyle/>
          <a:p>
            <a:pPr>
              <a:lnSpc>
                <a:spcPct val="90000"/>
              </a:lnSpc>
              <a:spcAft>
                <a:spcPts val="600"/>
              </a:spcAft>
            </a:pPr>
            <a:fld id="{7973176A-146B-4E61-BA6F-E97A08C604D1}" type="slidenum">
              <a:rPr lang="en-GB" sz="900" smtClean="0"/>
              <a:pPr>
                <a:lnSpc>
                  <a:spcPct val="90000"/>
                </a:lnSpc>
                <a:spcAft>
                  <a:spcPts val="600"/>
                </a:spcAft>
              </a:pPr>
              <a:t>18</a:t>
            </a:fld>
            <a:endParaRPr lang="en-GB" sz="900"/>
          </a:p>
        </p:txBody>
      </p:sp>
      <p:pic>
        <p:nvPicPr>
          <p:cNvPr id="1026" name="Picture 2" descr="A group of people in a crowd&#10;&#10;Description automatically generated">
            <a:extLst>
              <a:ext uri="{FF2B5EF4-FFF2-40B4-BE49-F238E27FC236}">
                <a16:creationId xmlns:a16="http://schemas.microsoft.com/office/drawing/2014/main" id="{78E030A2-794F-2B90-78F1-D92FC70622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80" r="14373"/>
          <a:stretch/>
        </p:blipFill>
        <p:spPr bwMode="auto">
          <a:xfrm>
            <a:off x="6878284" y="1377068"/>
            <a:ext cx="4680000" cy="4516656"/>
          </a:xfrm>
          <a:prstGeom prst="rect">
            <a:avLst/>
          </a:prstGeom>
          <a:solidFill>
            <a:srgbClr val="FFFFFF"/>
          </a:solidFill>
        </p:spPr>
      </p:pic>
      <p:sp>
        <p:nvSpPr>
          <p:cNvPr id="4" name="Content Placeholder 3">
            <a:extLst>
              <a:ext uri="{FF2B5EF4-FFF2-40B4-BE49-F238E27FC236}">
                <a16:creationId xmlns:a16="http://schemas.microsoft.com/office/drawing/2014/main" id="{AB7798A7-0589-8D62-EF6E-6DADB7670DC2}"/>
              </a:ext>
            </a:extLst>
          </p:cNvPr>
          <p:cNvSpPr>
            <a:spLocks noGrp="1"/>
          </p:cNvSpPr>
          <p:nvPr>
            <p:ph sz="quarter" idx="21"/>
          </p:nvPr>
        </p:nvSpPr>
        <p:spPr>
          <a:xfrm>
            <a:off x="484111" y="1393694"/>
            <a:ext cx="5983189" cy="4500030"/>
          </a:xfrm>
        </p:spPr>
        <p:txBody>
          <a:bodyPr>
            <a:normAutofit/>
          </a:bodyPr>
          <a:lstStyle/>
          <a:p>
            <a:r>
              <a:rPr lang="en-US" sz="1500"/>
              <a:t>Bias is a preference or inclination towards one thing over another, often without considering all the available evidence or perspectives. We can have a bias towards products, goods but also people</a:t>
            </a:r>
          </a:p>
          <a:p>
            <a:r>
              <a:rPr lang="en-US" sz="1500"/>
              <a:t>It can influence our thoughts, decisions, and actions in ways we may not be fully aware of. </a:t>
            </a:r>
          </a:p>
          <a:p>
            <a:r>
              <a:rPr lang="en-US" sz="1500"/>
              <a:t>Bias can arise from personal experiences, cultural influences, stereotypes, or even unconscious processes. </a:t>
            </a:r>
          </a:p>
          <a:p>
            <a:r>
              <a:rPr lang="en-US" sz="1500"/>
              <a:t>It can affect how we perceive information, interact with others, and make judgments, sometimes leading to unfair or inaccurate conclusions. </a:t>
            </a:r>
          </a:p>
          <a:p>
            <a:r>
              <a:rPr lang="en-US" sz="1500"/>
              <a:t>Recognizing and addressing bias is important for making fair and informed choices.</a:t>
            </a:r>
            <a:endParaRPr lang="nl-NL" sz="1500"/>
          </a:p>
        </p:txBody>
      </p:sp>
    </p:spTree>
    <p:extLst>
      <p:ext uri="{BB962C8B-B14F-4D97-AF65-F5344CB8AC3E}">
        <p14:creationId xmlns:p14="http://schemas.microsoft.com/office/powerpoint/2010/main" val="1505389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192D-1B45-4FEF-A6C0-21F3A11CF34A}"/>
              </a:ext>
            </a:extLst>
          </p:cNvPr>
          <p:cNvSpPr>
            <a:spLocks noGrp="1"/>
          </p:cNvSpPr>
          <p:nvPr>
            <p:ph type="title"/>
          </p:nvPr>
        </p:nvSpPr>
        <p:spPr>
          <a:xfrm>
            <a:off x="511995" y="468743"/>
            <a:ext cx="4292761" cy="552227"/>
          </a:xfrm>
        </p:spPr>
        <p:txBody>
          <a:bodyPr lIns="0">
            <a:normAutofit/>
          </a:bodyPr>
          <a:lstStyle/>
          <a:p>
            <a:pPr>
              <a:lnSpc>
                <a:spcPct val="90000"/>
              </a:lnSpc>
            </a:pPr>
            <a:r>
              <a:rPr lang="en-US" sz="2700"/>
              <a:t>What bias looks like?</a:t>
            </a:r>
          </a:p>
        </p:txBody>
      </p:sp>
      <p:sp>
        <p:nvSpPr>
          <p:cNvPr id="15" name="Slide Number Placeholder 2">
            <a:extLst>
              <a:ext uri="{FF2B5EF4-FFF2-40B4-BE49-F238E27FC236}">
                <a16:creationId xmlns:a16="http://schemas.microsoft.com/office/drawing/2014/main" id="{F17D9ADE-F138-27A6-7091-6346C4DEA4C3}"/>
              </a:ext>
            </a:extLst>
          </p:cNvPr>
          <p:cNvSpPr>
            <a:spLocks noGrp="1"/>
          </p:cNvSpPr>
          <p:nvPr>
            <p:ph type="sldNum" sz="quarter" idx="12"/>
          </p:nvPr>
        </p:nvSpPr>
        <p:spPr>
          <a:xfrm>
            <a:off x="11681425" y="296659"/>
            <a:ext cx="781747" cy="216371"/>
          </a:xfrm>
        </p:spPr>
        <p:txBody>
          <a:bodyPr/>
          <a:lstStyle/>
          <a:p>
            <a:pPr>
              <a:spcAft>
                <a:spcPts val="600"/>
              </a:spcAft>
            </a:pPr>
            <a:fld id="{7973176A-146B-4E61-BA6F-E97A08C604D1}" type="slidenum">
              <a:rPr lang="en-GB" smtClean="0"/>
              <a:pPr>
                <a:spcAft>
                  <a:spcPts val="600"/>
                </a:spcAft>
              </a:pPr>
              <a:t>19</a:t>
            </a:fld>
            <a:endParaRPr lang="en-GB"/>
          </a:p>
        </p:txBody>
      </p:sp>
      <p:sp>
        <p:nvSpPr>
          <p:cNvPr id="10" name="TextBox 9">
            <a:extLst>
              <a:ext uri="{FF2B5EF4-FFF2-40B4-BE49-F238E27FC236}">
                <a16:creationId xmlns:a16="http://schemas.microsoft.com/office/drawing/2014/main" id="{04716787-FEEF-7DE9-BD00-565338B76DC7}"/>
              </a:ext>
            </a:extLst>
          </p:cNvPr>
          <p:cNvSpPr txBox="1"/>
          <p:nvPr/>
        </p:nvSpPr>
        <p:spPr>
          <a:xfrm>
            <a:off x="9632417" y="1184999"/>
            <a:ext cx="1047750" cy="914400"/>
          </a:xfrm>
          <a:prstGeom prst="rect">
            <a:avLst/>
          </a:prstGeom>
        </p:spPr>
        <p:txBody>
          <a:bodyPr vert="horz" lIns="0" tIns="0" rIns="0" bIns="0" rtlCol="0" anchor="ctr">
            <a:normAutofit/>
          </a:bodyPr>
          <a:lstStyle/>
          <a:p>
            <a:pPr marR="0" algn="ctr" defTabSz="1219170" fontAlgn="auto">
              <a:lnSpc>
                <a:spcPct val="120000"/>
              </a:lnSpc>
              <a:spcBef>
                <a:spcPct val="20000"/>
              </a:spcBef>
              <a:spcAft>
                <a:spcPts val="1200"/>
              </a:spcAft>
              <a:buClr>
                <a:srgbClr val="FF7900"/>
              </a:buClr>
              <a:buSzPct val="140000"/>
              <a:tabLst/>
              <a:defRPr/>
            </a:pPr>
            <a:r>
              <a:rPr kumimoji="0" lang="en-US" sz="1300" b="1" i="0" u="none" strike="noStrike" kern="1200" cap="none" spc="0" normalizeH="0" baseline="0" noProof="0">
                <a:ln>
                  <a:noFill/>
                </a:ln>
                <a:solidFill>
                  <a:schemeClr val="bg1"/>
                </a:solidFill>
                <a:effectLst/>
                <a:uLnTx/>
                <a:uFillTx/>
                <a:latin typeface="+mn-lt"/>
                <a:ea typeface="+mn-ea"/>
                <a:cs typeface="+mn-cs"/>
              </a:rPr>
              <a:t>Age </a:t>
            </a:r>
          </a:p>
        </p:txBody>
      </p:sp>
      <p:sp>
        <p:nvSpPr>
          <p:cNvPr id="9" name="TextBox 8">
            <a:extLst>
              <a:ext uri="{FF2B5EF4-FFF2-40B4-BE49-F238E27FC236}">
                <a16:creationId xmlns:a16="http://schemas.microsoft.com/office/drawing/2014/main" id="{EAB74A8D-0220-D50D-C3CC-46BA2D6BAA3A}"/>
              </a:ext>
            </a:extLst>
          </p:cNvPr>
          <p:cNvSpPr txBox="1"/>
          <p:nvPr/>
        </p:nvSpPr>
        <p:spPr>
          <a:xfrm>
            <a:off x="9632417" y="2955610"/>
            <a:ext cx="1074308" cy="914400"/>
          </a:xfrm>
          <a:prstGeom prst="rect">
            <a:avLst/>
          </a:prstGeom>
        </p:spPr>
        <p:txBody>
          <a:bodyPr vert="horz" lIns="0" tIns="0" rIns="0" bIns="0" rtlCol="0" anchor="ctr">
            <a:normAutofit/>
          </a:bodyPr>
          <a:lstStyle/>
          <a:p>
            <a:pPr marR="0" algn="ctr" defTabSz="1219170" fontAlgn="auto">
              <a:lnSpc>
                <a:spcPct val="120000"/>
              </a:lnSpc>
              <a:spcBef>
                <a:spcPct val="20000"/>
              </a:spcBef>
              <a:spcAft>
                <a:spcPts val="1200"/>
              </a:spcAft>
              <a:buClr>
                <a:srgbClr val="FF7900"/>
              </a:buClr>
              <a:buSzPct val="140000"/>
              <a:tabLst/>
              <a:defRPr/>
            </a:pPr>
            <a:r>
              <a:rPr kumimoji="0" lang="en-US" sz="1300" b="1" i="0" u="none" strike="noStrike" kern="1200" cap="none" spc="0" normalizeH="0" baseline="0" noProof="0">
                <a:ln>
                  <a:noFill/>
                </a:ln>
                <a:solidFill>
                  <a:schemeClr val="bg1"/>
                </a:solidFill>
                <a:effectLst/>
                <a:uLnTx/>
                <a:uFillTx/>
                <a:latin typeface="+mn-lt"/>
                <a:ea typeface="+mn-ea"/>
                <a:cs typeface="+mn-cs"/>
              </a:rPr>
              <a:t>Sexual Orientation </a:t>
            </a:r>
          </a:p>
        </p:txBody>
      </p:sp>
      <p:sp>
        <p:nvSpPr>
          <p:cNvPr id="8" name="TextBox 7">
            <a:extLst>
              <a:ext uri="{FF2B5EF4-FFF2-40B4-BE49-F238E27FC236}">
                <a16:creationId xmlns:a16="http://schemas.microsoft.com/office/drawing/2014/main" id="{4BDF106A-40F4-73FD-E8BE-F095FAC76D95}"/>
              </a:ext>
            </a:extLst>
          </p:cNvPr>
          <p:cNvSpPr txBox="1"/>
          <p:nvPr/>
        </p:nvSpPr>
        <p:spPr>
          <a:xfrm>
            <a:off x="9632417" y="4701282"/>
            <a:ext cx="1047750" cy="914400"/>
          </a:xfrm>
          <a:prstGeom prst="rect">
            <a:avLst/>
          </a:prstGeom>
        </p:spPr>
        <p:txBody>
          <a:bodyPr vert="horz" lIns="0" tIns="0" rIns="0" bIns="0" rtlCol="0" anchor="ctr">
            <a:normAutofit/>
          </a:bodyPr>
          <a:lstStyle/>
          <a:p>
            <a:pPr marR="0" algn="ctr" defTabSz="1219170" fontAlgn="auto">
              <a:lnSpc>
                <a:spcPct val="120000"/>
              </a:lnSpc>
              <a:spcBef>
                <a:spcPct val="20000"/>
              </a:spcBef>
              <a:spcAft>
                <a:spcPts val="1200"/>
              </a:spcAft>
              <a:buClr>
                <a:srgbClr val="FF7900"/>
              </a:buClr>
              <a:buSzPct val="140000"/>
              <a:tabLst/>
              <a:defRPr/>
            </a:pPr>
            <a:r>
              <a:rPr kumimoji="0" lang="en-US" sz="1300" b="1" i="0" u="none" strike="noStrike" kern="1200" cap="none" spc="0" normalizeH="0" baseline="0" noProof="0">
                <a:ln>
                  <a:noFill/>
                </a:ln>
                <a:solidFill>
                  <a:schemeClr val="bg1"/>
                </a:solidFill>
                <a:effectLst/>
                <a:uLnTx/>
                <a:uFillTx/>
                <a:latin typeface="+mn-lt"/>
                <a:ea typeface="+mn-ea"/>
                <a:cs typeface="+mn-cs"/>
              </a:rPr>
              <a:t>Religious beliefs</a:t>
            </a:r>
          </a:p>
        </p:txBody>
      </p:sp>
      <p:sp>
        <p:nvSpPr>
          <p:cNvPr id="17" name="Text Placeholder 6">
            <a:extLst>
              <a:ext uri="{FF2B5EF4-FFF2-40B4-BE49-F238E27FC236}">
                <a16:creationId xmlns:a16="http://schemas.microsoft.com/office/drawing/2014/main" id="{C2F8B4B5-8111-1AAB-3580-CAED23216181}"/>
              </a:ext>
            </a:extLst>
          </p:cNvPr>
          <p:cNvSpPr>
            <a:spLocks noGrp="1"/>
          </p:cNvSpPr>
          <p:nvPr>
            <p:ph type="body" sz="quarter" idx="19"/>
          </p:nvPr>
        </p:nvSpPr>
        <p:spPr>
          <a:xfrm>
            <a:off x="7217141" y="1195905"/>
            <a:ext cx="1147686" cy="914400"/>
          </a:xfrm>
        </p:spPr>
        <p:txBody>
          <a:bodyPr/>
          <a:lstStyle/>
          <a:p>
            <a:r>
              <a:rPr lang="en-US" b="1"/>
              <a:t>Physical appearance</a:t>
            </a:r>
          </a:p>
        </p:txBody>
      </p:sp>
      <p:sp>
        <p:nvSpPr>
          <p:cNvPr id="7" name="TextBox 6">
            <a:extLst>
              <a:ext uri="{FF2B5EF4-FFF2-40B4-BE49-F238E27FC236}">
                <a16:creationId xmlns:a16="http://schemas.microsoft.com/office/drawing/2014/main" id="{117C1574-DFD3-FE01-003B-204FDFE464F2}"/>
              </a:ext>
            </a:extLst>
          </p:cNvPr>
          <p:cNvSpPr txBox="1"/>
          <p:nvPr/>
        </p:nvSpPr>
        <p:spPr>
          <a:xfrm>
            <a:off x="7267109" y="2955610"/>
            <a:ext cx="1047750" cy="914400"/>
          </a:xfrm>
          <a:prstGeom prst="rect">
            <a:avLst/>
          </a:prstGeom>
        </p:spPr>
        <p:txBody>
          <a:bodyPr vert="horz" lIns="0" tIns="0" rIns="0" bIns="0" rtlCol="0" anchor="ctr">
            <a:normAutofit/>
          </a:bodyPr>
          <a:lstStyle/>
          <a:p>
            <a:pPr marR="0" algn="ctr" defTabSz="1219170" fontAlgn="auto">
              <a:lnSpc>
                <a:spcPct val="120000"/>
              </a:lnSpc>
              <a:spcBef>
                <a:spcPct val="20000"/>
              </a:spcBef>
              <a:spcAft>
                <a:spcPts val="1200"/>
              </a:spcAft>
              <a:buClr>
                <a:srgbClr val="FF7900"/>
              </a:buClr>
              <a:buSzPct val="140000"/>
              <a:tabLst/>
              <a:defRPr/>
            </a:pPr>
            <a:r>
              <a:rPr kumimoji="0" lang="en-US" sz="1300" b="1" i="0" u="none" strike="noStrike" kern="1200" cap="none" spc="0" normalizeH="0" baseline="0" noProof="0">
                <a:ln>
                  <a:noFill/>
                </a:ln>
                <a:solidFill>
                  <a:schemeClr val="bg1"/>
                </a:solidFill>
                <a:effectLst/>
                <a:uLnTx/>
                <a:uFillTx/>
                <a:latin typeface="+mn-lt"/>
                <a:ea typeface="+mn-ea"/>
                <a:cs typeface="+mn-cs"/>
              </a:rPr>
              <a:t>Ethnicity </a:t>
            </a:r>
          </a:p>
        </p:txBody>
      </p:sp>
      <p:sp>
        <p:nvSpPr>
          <p:cNvPr id="4" name="TextBox 3">
            <a:extLst>
              <a:ext uri="{FF2B5EF4-FFF2-40B4-BE49-F238E27FC236}">
                <a16:creationId xmlns:a16="http://schemas.microsoft.com/office/drawing/2014/main" id="{24B2D4B2-DF68-C6EF-8F65-C84AFD3BE41A}"/>
              </a:ext>
            </a:extLst>
          </p:cNvPr>
          <p:cNvSpPr txBox="1"/>
          <p:nvPr/>
        </p:nvSpPr>
        <p:spPr>
          <a:xfrm>
            <a:off x="7267109" y="4701282"/>
            <a:ext cx="1047750" cy="914400"/>
          </a:xfrm>
          <a:prstGeom prst="rect">
            <a:avLst/>
          </a:prstGeom>
        </p:spPr>
        <p:txBody>
          <a:bodyPr vert="horz" lIns="0" tIns="0" rIns="0" bIns="0" rtlCol="0" anchor="ctr">
            <a:normAutofit/>
          </a:bodyPr>
          <a:lstStyle/>
          <a:p>
            <a:pPr marR="0" algn="ctr" defTabSz="1219170" fontAlgn="auto">
              <a:lnSpc>
                <a:spcPct val="120000"/>
              </a:lnSpc>
              <a:spcBef>
                <a:spcPct val="20000"/>
              </a:spcBef>
              <a:spcAft>
                <a:spcPts val="1200"/>
              </a:spcAft>
              <a:buClr>
                <a:srgbClr val="FF7900"/>
              </a:buClr>
              <a:buSzPct val="140000"/>
              <a:tabLst/>
              <a:defRPr/>
            </a:pPr>
            <a:r>
              <a:rPr kumimoji="0" lang="en-US" sz="1300" b="1" i="0" u="none" strike="noStrike" kern="1200" cap="none" spc="0" normalizeH="0" baseline="0" noProof="0">
                <a:ln>
                  <a:noFill/>
                </a:ln>
                <a:solidFill>
                  <a:schemeClr val="bg1"/>
                </a:solidFill>
                <a:effectLst/>
                <a:uLnTx/>
                <a:uFillTx/>
                <a:latin typeface="+mn-lt"/>
                <a:ea typeface="+mn-ea"/>
                <a:cs typeface="+mn-cs"/>
              </a:rPr>
              <a:t>Gender</a:t>
            </a:r>
          </a:p>
        </p:txBody>
      </p:sp>
      <p:sp>
        <p:nvSpPr>
          <p:cNvPr id="3" name="TextBox 2">
            <a:extLst>
              <a:ext uri="{FF2B5EF4-FFF2-40B4-BE49-F238E27FC236}">
                <a16:creationId xmlns:a16="http://schemas.microsoft.com/office/drawing/2014/main" id="{C8306B16-D255-4975-704B-72176A77CD1A}"/>
              </a:ext>
            </a:extLst>
          </p:cNvPr>
          <p:cNvSpPr txBox="1"/>
          <p:nvPr/>
        </p:nvSpPr>
        <p:spPr>
          <a:xfrm>
            <a:off x="520308" y="1868884"/>
            <a:ext cx="4354935" cy="4311784"/>
          </a:xfrm>
          <a:prstGeom prst="rect">
            <a:avLst/>
          </a:prstGeom>
        </p:spPr>
        <p:txBody>
          <a:bodyPr vert="horz" lIns="0" tIns="45720" rIns="91440" bIns="45720" rtlCol="0">
            <a:normAutofit/>
          </a:bodyPr>
          <a:lstStyle/>
          <a:p>
            <a:pPr marR="0" lvl="0" defTabSz="1219170" fontAlgn="auto">
              <a:lnSpc>
                <a:spcPct val="120000"/>
              </a:lnSpc>
              <a:spcBef>
                <a:spcPct val="20000"/>
              </a:spcBef>
              <a:spcAft>
                <a:spcPts val="1200"/>
              </a:spcAft>
              <a:buClr>
                <a:srgbClr val="FF7900"/>
              </a:buClr>
              <a:buSzPct val="140000"/>
              <a:tabLst/>
              <a:defRPr/>
            </a:pPr>
            <a:endParaRPr kumimoji="0" lang="en-US" sz="1600" b="1" i="0" u="none" strike="noStrike" cap="none" spc="0" normalizeH="0" baseline="0" noProof="0">
              <a:ln>
                <a:noFill/>
              </a:ln>
              <a:solidFill>
                <a:srgbClr val="4D4D4D"/>
              </a:solidFill>
              <a:effectLst/>
              <a:uLnTx/>
              <a:uFillTx/>
            </a:endParaRPr>
          </a:p>
        </p:txBody>
      </p:sp>
      <p:sp>
        <p:nvSpPr>
          <p:cNvPr id="5" name="TextBox 4">
            <a:extLst>
              <a:ext uri="{FF2B5EF4-FFF2-40B4-BE49-F238E27FC236}">
                <a16:creationId xmlns:a16="http://schemas.microsoft.com/office/drawing/2014/main" id="{5F7643F1-A675-FC52-C730-BB1206262635}"/>
              </a:ext>
            </a:extLst>
          </p:cNvPr>
          <p:cNvSpPr txBox="1"/>
          <p:nvPr/>
        </p:nvSpPr>
        <p:spPr>
          <a:xfrm>
            <a:off x="520308" y="1770927"/>
            <a:ext cx="4354935" cy="3539430"/>
          </a:xfrm>
          <a:prstGeom prst="rect">
            <a:avLst/>
          </a:prstGeom>
          <a:noFill/>
        </p:spPr>
        <p:txBody>
          <a:bodyPr wrap="square" rtlCol="0">
            <a:spAutoFit/>
          </a:bodyPr>
          <a:lstStyle/>
          <a:p>
            <a:r>
              <a:rPr lang="en-US" sz="3200" i="1">
                <a:solidFill>
                  <a:srgbClr val="FF7900"/>
                </a:solidFill>
              </a:rPr>
              <a:t>Bias towards people looks like a preference/ avoidance for certain characteristics such as…</a:t>
            </a:r>
            <a:endParaRPr lang="nl-NL" sz="3200" i="1">
              <a:solidFill>
                <a:srgbClr val="FF7900"/>
              </a:solidFill>
            </a:endParaRPr>
          </a:p>
        </p:txBody>
      </p:sp>
    </p:spTree>
    <p:extLst>
      <p:ext uri="{BB962C8B-B14F-4D97-AF65-F5344CB8AC3E}">
        <p14:creationId xmlns:p14="http://schemas.microsoft.com/office/powerpoint/2010/main" val="1297299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dult listening in class">
            <a:extLst>
              <a:ext uri="{FF2B5EF4-FFF2-40B4-BE49-F238E27FC236}">
                <a16:creationId xmlns:a16="http://schemas.microsoft.com/office/drawing/2014/main" id="{24329843-ED7F-9949-951F-35474D44A8EF}"/>
              </a:ext>
            </a:extLst>
          </p:cNvPr>
          <p:cNvPicPr>
            <a:picLocks noChangeAspect="1"/>
          </p:cNvPicPr>
          <p:nvPr/>
        </p:nvPicPr>
        <p:blipFill rotWithShape="1">
          <a:blip r:embed="rId3" cstate="screen">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5659"/>
          <a:stretch/>
        </p:blipFill>
        <p:spPr>
          <a:xfrm>
            <a:off x="-4968" y="0"/>
            <a:ext cx="12196968" cy="6858000"/>
          </a:xfrm>
          <a:prstGeom prst="rect">
            <a:avLst/>
          </a:prstGeom>
        </p:spPr>
      </p:pic>
      <p:sp>
        <p:nvSpPr>
          <p:cNvPr id="2" name="Title 1"/>
          <p:cNvSpPr>
            <a:spLocks noGrp="1"/>
          </p:cNvSpPr>
          <p:nvPr>
            <p:ph type="title"/>
          </p:nvPr>
        </p:nvSpPr>
        <p:spPr/>
        <p:txBody>
          <a:bodyPr>
            <a:noAutofit/>
          </a:bodyPr>
          <a:lstStyle/>
          <a:p>
            <a:r>
              <a:rPr lang="en-US" sz="2933"/>
              <a:t>To make the most of our time together…</a:t>
            </a:r>
          </a:p>
        </p:txBody>
      </p:sp>
      <p:sp>
        <p:nvSpPr>
          <p:cNvPr id="12" name="Rectangle 11"/>
          <p:cNvSpPr/>
          <p:nvPr/>
        </p:nvSpPr>
        <p:spPr>
          <a:xfrm>
            <a:off x="6762026" y="1772718"/>
            <a:ext cx="4113801" cy="502766"/>
          </a:xfrm>
          <a:prstGeom prst="rect">
            <a:avLst/>
          </a:prstGeom>
        </p:spPr>
        <p:txBody>
          <a:bodyPr wrap="square">
            <a:spAutoFit/>
          </a:bodyPr>
          <a:lstStyle/>
          <a:p>
            <a:pPr defTabSz="812740">
              <a:spcBef>
                <a:spcPct val="20000"/>
              </a:spcBef>
              <a:defRPr/>
            </a:pPr>
            <a:r>
              <a:rPr lang="en-US" sz="2667">
                <a:solidFill>
                  <a:srgbClr val="000000"/>
                </a:solidFill>
                <a:latin typeface="Arial"/>
                <a:cs typeface="Arial" charset="0"/>
              </a:rPr>
              <a:t>Silence your phone</a:t>
            </a:r>
          </a:p>
        </p:txBody>
      </p:sp>
      <p:sp>
        <p:nvSpPr>
          <p:cNvPr id="14" name="Rectangle 13"/>
          <p:cNvSpPr/>
          <p:nvPr/>
        </p:nvSpPr>
        <p:spPr>
          <a:xfrm>
            <a:off x="1636005" y="1567502"/>
            <a:ext cx="3608680" cy="913199"/>
          </a:xfrm>
          <a:prstGeom prst="rect">
            <a:avLst/>
          </a:prstGeom>
        </p:spPr>
        <p:txBody>
          <a:bodyPr wrap="square">
            <a:spAutoFit/>
          </a:bodyPr>
          <a:lstStyle/>
          <a:p>
            <a:pPr defTabSz="812740">
              <a:spcBef>
                <a:spcPct val="20000"/>
              </a:spcBef>
              <a:defRPr/>
            </a:pPr>
            <a:r>
              <a:rPr lang="en-US" sz="2667">
                <a:solidFill>
                  <a:srgbClr val="000000"/>
                </a:solidFill>
                <a:latin typeface="Arial"/>
                <a:cs typeface="Arial" charset="0"/>
              </a:rPr>
              <a:t>Demonstrate respect for different views</a:t>
            </a:r>
          </a:p>
        </p:txBody>
      </p:sp>
      <p:sp>
        <p:nvSpPr>
          <p:cNvPr id="19" name="Rectangle 18"/>
          <p:cNvSpPr/>
          <p:nvPr/>
        </p:nvSpPr>
        <p:spPr>
          <a:xfrm>
            <a:off x="6762026" y="4301066"/>
            <a:ext cx="4113801" cy="1323632"/>
          </a:xfrm>
          <a:prstGeom prst="rect">
            <a:avLst/>
          </a:prstGeom>
        </p:spPr>
        <p:txBody>
          <a:bodyPr wrap="square">
            <a:spAutoFit/>
          </a:bodyPr>
          <a:lstStyle/>
          <a:p>
            <a:pPr defTabSz="812740">
              <a:spcBef>
                <a:spcPct val="20000"/>
              </a:spcBef>
              <a:defRPr/>
            </a:pPr>
            <a:r>
              <a:rPr lang="en-US" sz="2667">
                <a:solidFill>
                  <a:srgbClr val="000000"/>
                </a:solidFill>
                <a:latin typeface="Arial"/>
                <a:cs typeface="Arial" charset="0"/>
              </a:rPr>
              <a:t>Stop us when something isn’t clear and ask questions</a:t>
            </a:r>
          </a:p>
        </p:txBody>
      </p:sp>
      <p:sp>
        <p:nvSpPr>
          <p:cNvPr id="20" name="Rectangle 19"/>
          <p:cNvSpPr/>
          <p:nvPr/>
        </p:nvSpPr>
        <p:spPr>
          <a:xfrm>
            <a:off x="1636005" y="2850632"/>
            <a:ext cx="3356467" cy="913199"/>
          </a:xfrm>
          <a:prstGeom prst="rect">
            <a:avLst/>
          </a:prstGeom>
        </p:spPr>
        <p:txBody>
          <a:bodyPr wrap="square">
            <a:spAutoFit/>
          </a:bodyPr>
          <a:lstStyle/>
          <a:p>
            <a:pPr defTabSz="812740">
              <a:spcBef>
                <a:spcPct val="20000"/>
              </a:spcBef>
              <a:defRPr/>
            </a:pPr>
            <a:r>
              <a:rPr lang="en-US" sz="2667">
                <a:solidFill>
                  <a:srgbClr val="000000"/>
                </a:solidFill>
                <a:latin typeface="Arial"/>
                <a:cs typeface="Arial" charset="0"/>
              </a:rPr>
              <a:t>Actively listen to understand</a:t>
            </a:r>
          </a:p>
        </p:txBody>
      </p:sp>
      <p:sp>
        <p:nvSpPr>
          <p:cNvPr id="25" name="Rectangle 24"/>
          <p:cNvSpPr/>
          <p:nvPr/>
        </p:nvSpPr>
        <p:spPr>
          <a:xfrm>
            <a:off x="1546296" y="5494514"/>
            <a:ext cx="3719883" cy="502766"/>
          </a:xfrm>
          <a:prstGeom prst="rect">
            <a:avLst/>
          </a:prstGeom>
        </p:spPr>
        <p:txBody>
          <a:bodyPr wrap="square">
            <a:spAutoFit/>
          </a:bodyPr>
          <a:lstStyle/>
          <a:p>
            <a:pPr defTabSz="812740">
              <a:spcBef>
                <a:spcPct val="20000"/>
              </a:spcBef>
              <a:defRPr/>
            </a:pPr>
            <a:r>
              <a:rPr lang="en-US" sz="2667">
                <a:solidFill>
                  <a:srgbClr val="000000"/>
                </a:solidFill>
                <a:latin typeface="Arial"/>
                <a:cs typeface="Arial" charset="0"/>
              </a:rPr>
              <a:t>Maintain confidentiality</a:t>
            </a:r>
          </a:p>
        </p:txBody>
      </p:sp>
      <p:sp>
        <p:nvSpPr>
          <p:cNvPr id="26" name="Rectangle 25"/>
          <p:cNvSpPr/>
          <p:nvPr/>
        </p:nvSpPr>
        <p:spPr>
          <a:xfrm>
            <a:off x="6762026" y="2850632"/>
            <a:ext cx="4973815" cy="913199"/>
          </a:xfrm>
          <a:prstGeom prst="rect">
            <a:avLst/>
          </a:prstGeom>
        </p:spPr>
        <p:txBody>
          <a:bodyPr wrap="square">
            <a:spAutoFit/>
          </a:bodyPr>
          <a:lstStyle/>
          <a:p>
            <a:pPr defTabSz="812740">
              <a:spcBef>
                <a:spcPct val="20000"/>
              </a:spcBef>
              <a:defRPr/>
            </a:pPr>
            <a:r>
              <a:rPr lang="en-US" sz="2667">
                <a:solidFill>
                  <a:srgbClr val="000000"/>
                </a:solidFill>
                <a:latin typeface="Arial"/>
                <a:cs typeface="Arial" charset="0"/>
              </a:rPr>
              <a:t>Avoid checking email and taking calls</a:t>
            </a:r>
          </a:p>
        </p:txBody>
      </p:sp>
      <p:sp>
        <p:nvSpPr>
          <p:cNvPr id="3" name="TextBox 2">
            <a:extLst>
              <a:ext uri="{FF2B5EF4-FFF2-40B4-BE49-F238E27FC236}">
                <a16:creationId xmlns:a16="http://schemas.microsoft.com/office/drawing/2014/main" id="{1384CE8B-7984-4CA2-BD1A-311E48E85FFD}"/>
              </a:ext>
            </a:extLst>
          </p:cNvPr>
          <p:cNvSpPr txBox="1"/>
          <p:nvPr/>
        </p:nvSpPr>
        <p:spPr>
          <a:xfrm>
            <a:off x="1500101" y="4300842"/>
            <a:ext cx="3608680" cy="503215"/>
          </a:xfrm>
          <a:prstGeom prst="rect">
            <a:avLst/>
          </a:prstGeom>
          <a:noFill/>
        </p:spPr>
        <p:txBody>
          <a:bodyPr wrap="none" rtlCol="0">
            <a:spAutoFit/>
          </a:bodyPr>
          <a:lstStyle/>
          <a:p>
            <a:r>
              <a:rPr lang="en-US" sz="2670">
                <a:latin typeface="Arial" panose="020B0604020202020204" pitchFamily="34" charset="0"/>
                <a:cs typeface="Arial" panose="020B0604020202020204" pitchFamily="34" charset="0"/>
              </a:rPr>
              <a:t>Assume positive intent</a:t>
            </a:r>
          </a:p>
        </p:txBody>
      </p:sp>
      <p:pic>
        <p:nvPicPr>
          <p:cNvPr id="16" name="Graphic 15" descr="Teacher outline">
            <a:extLst>
              <a:ext uri="{FF2B5EF4-FFF2-40B4-BE49-F238E27FC236}">
                <a16:creationId xmlns:a16="http://schemas.microsoft.com/office/drawing/2014/main" id="{D687B412-AC46-D53A-87ED-EE3A1E180C8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828962" y="4242321"/>
            <a:ext cx="914400" cy="914400"/>
          </a:xfrm>
          <a:prstGeom prst="rect">
            <a:avLst/>
          </a:prstGeom>
        </p:spPr>
      </p:pic>
      <p:pic>
        <p:nvPicPr>
          <p:cNvPr id="22" name="Graphic 21" descr="Phone Vibration outline">
            <a:extLst>
              <a:ext uri="{FF2B5EF4-FFF2-40B4-BE49-F238E27FC236}">
                <a16:creationId xmlns:a16="http://schemas.microsoft.com/office/drawing/2014/main" id="{748A9146-C1FE-D9F7-4A37-CCFB0B7DDEB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28962" y="1566901"/>
            <a:ext cx="914400" cy="914400"/>
          </a:xfrm>
          <a:prstGeom prst="rect">
            <a:avLst/>
          </a:prstGeom>
        </p:spPr>
      </p:pic>
      <p:pic>
        <p:nvPicPr>
          <p:cNvPr id="24" name="Graphic 23" descr="No Phones outline">
            <a:extLst>
              <a:ext uri="{FF2B5EF4-FFF2-40B4-BE49-F238E27FC236}">
                <a16:creationId xmlns:a16="http://schemas.microsoft.com/office/drawing/2014/main" id="{56A27EC2-079D-7BDC-A72C-B17A30B4A09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28962" y="2850031"/>
            <a:ext cx="914400" cy="914400"/>
          </a:xfrm>
          <a:prstGeom prst="rect">
            <a:avLst/>
          </a:prstGeom>
        </p:spPr>
      </p:pic>
      <p:pic>
        <p:nvPicPr>
          <p:cNvPr id="31" name="Graphic 30" descr="Lock outline">
            <a:extLst>
              <a:ext uri="{FF2B5EF4-FFF2-40B4-BE49-F238E27FC236}">
                <a16:creationId xmlns:a16="http://schemas.microsoft.com/office/drawing/2014/main" id="{EAA9764D-F2C8-925F-9BD0-252C685AA3CF}"/>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11995" y="5288697"/>
            <a:ext cx="914400" cy="914400"/>
          </a:xfrm>
          <a:prstGeom prst="rect">
            <a:avLst/>
          </a:prstGeom>
        </p:spPr>
      </p:pic>
      <p:pic>
        <p:nvPicPr>
          <p:cNvPr id="33" name="Graphic 32" descr="Open hand with plant outline">
            <a:extLst>
              <a:ext uri="{FF2B5EF4-FFF2-40B4-BE49-F238E27FC236}">
                <a16:creationId xmlns:a16="http://schemas.microsoft.com/office/drawing/2014/main" id="{DCF422B6-8141-02CA-4161-F3E244A8EF35}"/>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11995" y="4095249"/>
            <a:ext cx="914400" cy="914400"/>
          </a:xfrm>
          <a:prstGeom prst="rect">
            <a:avLst/>
          </a:prstGeom>
        </p:spPr>
      </p:pic>
      <p:pic>
        <p:nvPicPr>
          <p:cNvPr id="35" name="Graphic 34" descr="Ear outline">
            <a:extLst>
              <a:ext uri="{FF2B5EF4-FFF2-40B4-BE49-F238E27FC236}">
                <a16:creationId xmlns:a16="http://schemas.microsoft.com/office/drawing/2014/main" id="{48EA23A6-50E7-8A05-31DD-5AEEB244A4D2}"/>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11995" y="2850031"/>
            <a:ext cx="914400" cy="914400"/>
          </a:xfrm>
          <a:prstGeom prst="rect">
            <a:avLst/>
          </a:prstGeom>
        </p:spPr>
      </p:pic>
      <p:pic>
        <p:nvPicPr>
          <p:cNvPr id="37" name="Graphic 36" descr="Glasses outline">
            <a:extLst>
              <a:ext uri="{FF2B5EF4-FFF2-40B4-BE49-F238E27FC236}">
                <a16:creationId xmlns:a16="http://schemas.microsoft.com/office/drawing/2014/main" id="{32FDC490-B94A-F4B3-941A-B7F579591E0F}"/>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11995" y="1566901"/>
            <a:ext cx="914400" cy="914400"/>
          </a:xfrm>
          <a:prstGeom prst="rect">
            <a:avLst/>
          </a:prstGeom>
        </p:spPr>
      </p:pic>
    </p:spTree>
    <p:extLst>
      <p:ext uri="{BB962C8B-B14F-4D97-AF65-F5344CB8AC3E}">
        <p14:creationId xmlns:p14="http://schemas.microsoft.com/office/powerpoint/2010/main" val="397195305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sz="2800"/>
              <a:t>Conscious Bias vs Unconscious Bias</a:t>
            </a:r>
          </a:p>
        </p:txBody>
      </p:sp>
      <p:sp>
        <p:nvSpPr>
          <p:cNvPr id="4" name="Slide Number Placeholder 3">
            <a:extLst>
              <a:ext uri="{FF2B5EF4-FFF2-40B4-BE49-F238E27FC236}">
                <a16:creationId xmlns:a16="http://schemas.microsoft.com/office/drawing/2014/main" id="{996E56F6-E82F-4B4F-9C55-75746E214ED2}"/>
              </a:ext>
            </a:extLst>
          </p:cNvPr>
          <p:cNvSpPr>
            <a:spLocks noGrp="1"/>
          </p:cNvSpPr>
          <p:nvPr>
            <p:ph type="sldNum" sz="quarter" idx="12"/>
          </p:nvPr>
        </p:nvSpPr>
        <p:spPr/>
        <p:txBody>
          <a:bodyPr/>
          <a:lstStyle/>
          <a:p>
            <a:fld id="{A73C44F1-B46B-3F47-90F5-00EF09D4F6D3}" type="slidenum">
              <a:rPr lang="en-US" smtClean="0"/>
              <a:pPr/>
              <a:t>20</a:t>
            </a:fld>
            <a:endParaRPr lang="en-US"/>
          </a:p>
        </p:txBody>
      </p:sp>
      <p:graphicFrame>
        <p:nvGraphicFramePr>
          <p:cNvPr id="2" name="Table 2">
            <a:extLst>
              <a:ext uri="{FF2B5EF4-FFF2-40B4-BE49-F238E27FC236}">
                <a16:creationId xmlns:a16="http://schemas.microsoft.com/office/drawing/2014/main" id="{0F14A396-9133-E5ED-9A66-811B4F753874}"/>
              </a:ext>
            </a:extLst>
          </p:cNvPr>
          <p:cNvGraphicFramePr>
            <a:graphicFrameLocks noGrp="1"/>
          </p:cNvGraphicFramePr>
          <p:nvPr>
            <p:extLst>
              <p:ext uri="{D42A27DB-BD31-4B8C-83A1-F6EECF244321}">
                <p14:modId xmlns:p14="http://schemas.microsoft.com/office/powerpoint/2010/main" val="1208770421"/>
              </p:ext>
            </p:extLst>
          </p:nvPr>
        </p:nvGraphicFramePr>
        <p:xfrm>
          <a:off x="2393943" y="4128657"/>
          <a:ext cx="7404114" cy="2504440"/>
        </p:xfrm>
        <a:graphic>
          <a:graphicData uri="http://schemas.openxmlformats.org/drawingml/2006/table">
            <a:tbl>
              <a:tblPr firstRow="1" bandRow="1">
                <a:tableStyleId>{5C22544A-7EE6-4342-B048-85BDC9FD1C3A}</a:tableStyleId>
              </a:tblPr>
              <a:tblGrid>
                <a:gridCol w="3702057">
                  <a:extLst>
                    <a:ext uri="{9D8B030D-6E8A-4147-A177-3AD203B41FA5}">
                      <a16:colId xmlns:a16="http://schemas.microsoft.com/office/drawing/2014/main" val="2400791678"/>
                    </a:ext>
                  </a:extLst>
                </a:gridCol>
                <a:gridCol w="3702057">
                  <a:extLst>
                    <a:ext uri="{9D8B030D-6E8A-4147-A177-3AD203B41FA5}">
                      <a16:colId xmlns:a16="http://schemas.microsoft.com/office/drawing/2014/main" val="2349997752"/>
                    </a:ext>
                  </a:extLst>
                </a:gridCol>
              </a:tblGrid>
              <a:tr h="370840">
                <a:tc>
                  <a:txBody>
                    <a:bodyPr/>
                    <a:lstStyle/>
                    <a:p>
                      <a:r>
                        <a:rPr lang="en-GB" sz="1600"/>
                        <a:t>Concious Bias</a:t>
                      </a:r>
                    </a:p>
                  </a:txBody>
                  <a:tcPr/>
                </a:tc>
                <a:tc>
                  <a:txBody>
                    <a:bodyPr/>
                    <a:lstStyle/>
                    <a:p>
                      <a:r>
                        <a:rPr lang="en-GB" sz="1600"/>
                        <a:t>Unconcious Bias</a:t>
                      </a:r>
                    </a:p>
                  </a:txBody>
                  <a:tcPr/>
                </a:tc>
                <a:extLst>
                  <a:ext uri="{0D108BD9-81ED-4DB2-BD59-A6C34878D82A}">
                    <a16:rowId xmlns:a16="http://schemas.microsoft.com/office/drawing/2014/main" val="2118659090"/>
                  </a:ext>
                </a:extLst>
              </a:tr>
              <a:tr h="370840">
                <a:tc>
                  <a:txBody>
                    <a:bodyPr/>
                    <a:lstStyle/>
                    <a:p>
                      <a:r>
                        <a:rPr lang="en-US" sz="1600"/>
                        <a:t>A judgment we are aware we have; </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a:t>A judgment we are unaware we have;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600"/>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600"/>
                    </a:p>
                  </a:txBody>
                  <a:tcPr/>
                </a:tc>
                <a:extLst>
                  <a:ext uri="{0D108BD9-81ED-4DB2-BD59-A6C34878D82A}">
                    <a16:rowId xmlns:a16="http://schemas.microsoft.com/office/drawing/2014/main" val="238923820"/>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a:t>For example: you sometimes feel disagreement when someone has a different religion from you. You are aware you feel this way.</a:t>
                      </a:r>
                      <a:endParaRPr lang="en-GB" sz="1600"/>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a:t>For example: you sometimes exclude people with red hair from conversations, but you don’t notice that you do this.</a:t>
                      </a:r>
                    </a:p>
                  </a:txBody>
                  <a:tcPr/>
                </a:tc>
                <a:extLst>
                  <a:ext uri="{0D108BD9-81ED-4DB2-BD59-A6C34878D82A}">
                    <a16:rowId xmlns:a16="http://schemas.microsoft.com/office/drawing/2014/main" val="1237783227"/>
                  </a:ext>
                </a:extLst>
              </a:tr>
            </a:tbl>
          </a:graphicData>
        </a:graphic>
      </p:graphicFrame>
      <p:sp>
        <p:nvSpPr>
          <p:cNvPr id="5" name="Content Placeholder 7">
            <a:extLst>
              <a:ext uri="{FF2B5EF4-FFF2-40B4-BE49-F238E27FC236}">
                <a16:creationId xmlns:a16="http://schemas.microsoft.com/office/drawing/2014/main" id="{F009BF2E-FBD8-7A6E-AF80-9C85B511D8DB}"/>
              </a:ext>
            </a:extLst>
          </p:cNvPr>
          <p:cNvSpPr>
            <a:spLocks noGrp="1"/>
          </p:cNvSpPr>
          <p:nvPr>
            <p:ph sz="quarter" idx="19"/>
          </p:nvPr>
        </p:nvSpPr>
        <p:spPr>
          <a:xfrm>
            <a:off x="484113" y="1574635"/>
            <a:ext cx="9832733" cy="4301231"/>
          </a:xfrm>
        </p:spPr>
        <p:txBody>
          <a:bodyPr vert="horz" lIns="0" tIns="45720" rIns="91440" bIns="45720" rtlCol="0" anchor="t">
            <a:noAutofit/>
          </a:bodyPr>
          <a:lstStyle/>
          <a:p>
            <a:r>
              <a:rPr lang="en-GB"/>
              <a:t>Bias is usually based on our experiences, our trauma, our deep seated thought patterns, the believes of our social groups and our assumptions.</a:t>
            </a:r>
            <a:endParaRPr lang="en-GB">
              <a:ea typeface="Verdana"/>
            </a:endParaRPr>
          </a:p>
          <a:p>
            <a:r>
              <a:rPr lang="en-GB"/>
              <a:t>Typically, we have a positive bias to our ingroup and a negative bias towards our outgroup.</a:t>
            </a:r>
            <a:endParaRPr lang="en-GB">
              <a:ea typeface="Verdana"/>
            </a:endParaRPr>
          </a:p>
          <a:p>
            <a:r>
              <a:rPr lang="en-GB"/>
              <a:t>Confirmation bias is when we feel justified in our believes because we surround ourselves with information that confirms our believes and others with the same believes</a:t>
            </a:r>
            <a:endParaRPr lang="en-GB">
              <a:ea typeface="Verdana"/>
            </a:endParaRPr>
          </a:p>
        </p:txBody>
      </p:sp>
    </p:spTree>
    <p:extLst>
      <p:ext uri="{BB962C8B-B14F-4D97-AF65-F5344CB8AC3E}">
        <p14:creationId xmlns:p14="http://schemas.microsoft.com/office/powerpoint/2010/main" val="11277980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3DF58-0BB7-48A8-B2B9-2E109A955490}"/>
              </a:ext>
            </a:extLst>
          </p:cNvPr>
          <p:cNvSpPr>
            <a:spLocks noGrp="1"/>
          </p:cNvSpPr>
          <p:nvPr>
            <p:ph type="title"/>
          </p:nvPr>
        </p:nvSpPr>
        <p:spPr/>
        <p:txBody>
          <a:bodyPr/>
          <a:lstStyle/>
          <a:p>
            <a:r>
              <a:rPr lang="en-US"/>
              <a:t>Effects of Bias:</a:t>
            </a:r>
          </a:p>
        </p:txBody>
      </p:sp>
      <p:sp>
        <p:nvSpPr>
          <p:cNvPr id="8" name="Slide Number Placeholder 7">
            <a:extLst>
              <a:ext uri="{FF2B5EF4-FFF2-40B4-BE49-F238E27FC236}">
                <a16:creationId xmlns:a16="http://schemas.microsoft.com/office/drawing/2014/main" id="{01F04742-3E60-F643-8E60-BD820B6F9FCE}"/>
              </a:ext>
            </a:extLst>
          </p:cNvPr>
          <p:cNvSpPr>
            <a:spLocks noGrp="1"/>
          </p:cNvSpPr>
          <p:nvPr>
            <p:ph type="sldNum" sz="quarter" idx="12"/>
          </p:nvPr>
        </p:nvSpPr>
        <p:spPr/>
        <p:txBody>
          <a:bodyPr/>
          <a:lstStyle/>
          <a:p>
            <a:fld id="{A73C44F1-B46B-3F47-90F5-00EF09D4F6D3}" type="slidenum">
              <a:rPr lang="en-US" smtClean="0"/>
              <a:pPr/>
              <a:t>21</a:t>
            </a:fld>
            <a:endParaRPr lang="en-US"/>
          </a:p>
        </p:txBody>
      </p:sp>
      <p:sp>
        <p:nvSpPr>
          <p:cNvPr id="3" name="Content Placeholder 2"/>
          <p:cNvSpPr>
            <a:spLocks noGrp="1"/>
          </p:cNvSpPr>
          <p:nvPr>
            <p:ph sz="quarter" idx="19"/>
          </p:nvPr>
        </p:nvSpPr>
        <p:spPr>
          <a:xfrm>
            <a:off x="616449" y="1458931"/>
            <a:ext cx="11064976" cy="4395846"/>
          </a:xfrm>
        </p:spPr>
        <p:txBody>
          <a:bodyPr>
            <a:normAutofit lnSpcReduction="10000"/>
          </a:bodyPr>
          <a:lstStyle/>
          <a:p>
            <a:pPr>
              <a:spcBef>
                <a:spcPts val="1200"/>
              </a:spcBef>
            </a:pPr>
            <a:r>
              <a:rPr lang="en-US" sz="2000" b="1"/>
              <a:t>Bias can lead to…</a:t>
            </a:r>
          </a:p>
          <a:p>
            <a:pPr>
              <a:spcBef>
                <a:spcPts val="1200"/>
              </a:spcBef>
            </a:pPr>
            <a:r>
              <a:rPr lang="en-US" sz="2000"/>
              <a:t>Exclusion</a:t>
            </a:r>
          </a:p>
          <a:p>
            <a:pPr>
              <a:spcBef>
                <a:spcPts val="1200"/>
              </a:spcBef>
            </a:pPr>
            <a:r>
              <a:rPr lang="en-US" sz="2000"/>
              <a:t>Discrimination</a:t>
            </a:r>
          </a:p>
          <a:p>
            <a:pPr>
              <a:spcBef>
                <a:spcPts val="1200"/>
              </a:spcBef>
            </a:pPr>
            <a:r>
              <a:rPr lang="en-US" sz="2000"/>
              <a:t>Stereotyping</a:t>
            </a:r>
          </a:p>
          <a:p>
            <a:pPr>
              <a:spcBef>
                <a:spcPts val="1200"/>
              </a:spcBef>
            </a:pPr>
            <a:r>
              <a:rPr lang="en-US" sz="2000" b="1"/>
              <a:t>But also..</a:t>
            </a:r>
          </a:p>
          <a:p>
            <a:pPr>
              <a:spcBef>
                <a:spcPts val="1200"/>
              </a:spcBef>
            </a:pPr>
            <a:r>
              <a:rPr lang="en-US" sz="2000"/>
              <a:t>Remaining safe </a:t>
            </a:r>
            <a:br>
              <a:rPr lang="en-US" sz="2000"/>
            </a:br>
            <a:r>
              <a:rPr lang="en-US" sz="2000" i="1"/>
              <a:t>(if someone is holding a knife and walking towards you, you should listen to your bias and run!!)</a:t>
            </a:r>
          </a:p>
        </p:txBody>
      </p:sp>
    </p:spTree>
    <p:extLst>
      <p:ext uri="{BB962C8B-B14F-4D97-AF65-F5344CB8AC3E}">
        <p14:creationId xmlns:p14="http://schemas.microsoft.com/office/powerpoint/2010/main" val="1161575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a:t>Why Addressing Unconscious Bias Matters</a:t>
            </a:r>
          </a:p>
        </p:txBody>
      </p:sp>
      <p:sp>
        <p:nvSpPr>
          <p:cNvPr id="10" name="Slide Number Placeholder 2"/>
          <p:cNvSpPr>
            <a:spLocks noGrp="1"/>
          </p:cNvSpPr>
          <p:nvPr>
            <p:ph type="sldNum" sz="quarter" idx="12"/>
          </p:nvPr>
        </p:nvSpPr>
        <p:spPr/>
        <p:txBody>
          <a:bodyPr/>
          <a:lstStyle/>
          <a:p>
            <a:fld id="{A73C44F1-B46B-3F47-90F5-00EF09D4F6D3}" type="slidenum">
              <a:rPr lang="en-US"/>
              <a:pPr/>
              <a:t>22</a:t>
            </a:fld>
            <a:endParaRPr lang="en-US"/>
          </a:p>
        </p:txBody>
      </p:sp>
      <p:sp>
        <p:nvSpPr>
          <p:cNvPr id="9" name="Rectangle 8"/>
          <p:cNvSpPr/>
          <p:nvPr/>
        </p:nvSpPr>
        <p:spPr>
          <a:xfrm>
            <a:off x="11429453" y="-543459"/>
            <a:ext cx="1600896" cy="400110"/>
          </a:xfrm>
          <a:prstGeom prst="rect">
            <a:avLst/>
          </a:prstGeom>
        </p:spPr>
        <p:txBody>
          <a:bodyPr wrap="square">
            <a:spAutoFit/>
          </a:bodyPr>
          <a:lstStyle/>
          <a:p>
            <a:pPr algn="ctr"/>
            <a:endParaRPr lang="en-US" sz="2000">
              <a:solidFill>
                <a:srgbClr val="8C734A"/>
              </a:solidFill>
              <a:latin typeface="Arial" charset="0"/>
              <a:ea typeface="Arial" charset="0"/>
              <a:cs typeface="Arial" charset="0"/>
            </a:endParaRPr>
          </a:p>
        </p:txBody>
      </p:sp>
      <p:sp>
        <p:nvSpPr>
          <p:cNvPr id="12" name="Rectangle 11">
            <a:extLst>
              <a:ext uri="{FF2B5EF4-FFF2-40B4-BE49-F238E27FC236}">
                <a16:creationId xmlns:a16="http://schemas.microsoft.com/office/drawing/2014/main" id="{E163823B-E4F4-4075-86F8-7C999AE609A6}"/>
              </a:ext>
            </a:extLst>
          </p:cNvPr>
          <p:cNvSpPr/>
          <p:nvPr/>
        </p:nvSpPr>
        <p:spPr>
          <a:xfrm>
            <a:off x="0" y="6353473"/>
            <a:ext cx="11064568" cy="523028"/>
          </a:xfrm>
          <a:prstGeom prst="rect">
            <a:avLst/>
          </a:prstGeom>
          <a:solidFill>
            <a:schemeClr val="bg1"/>
          </a:solidFill>
        </p:spPr>
        <p:txBody>
          <a:bodyPr wrap="square">
            <a:spAutoFit/>
          </a:bodyPr>
          <a:lstStyle/>
          <a:p>
            <a:r>
              <a:rPr lang="en-US" sz="933">
                <a:solidFill>
                  <a:schemeClr val="tx1">
                    <a:lumMod val="65000"/>
                    <a:lumOff val="35000"/>
                  </a:schemeClr>
                </a:solidFill>
              </a:rPr>
              <a:t>Sources: Catalyst. </a:t>
            </a:r>
            <a:r>
              <a:rPr lang="en-US" sz="933" i="1">
                <a:solidFill>
                  <a:schemeClr val="tx1">
                    <a:lumMod val="65000"/>
                    <a:lumOff val="35000"/>
                  </a:schemeClr>
                </a:solidFill>
              </a:rPr>
              <a:t>What Is Covering?</a:t>
            </a:r>
            <a:r>
              <a:rPr lang="en-US" sz="933">
                <a:solidFill>
                  <a:schemeClr val="tx1">
                    <a:lumMod val="65000"/>
                    <a:lumOff val="35000"/>
                  </a:schemeClr>
                </a:solidFill>
              </a:rPr>
              <a:t> New York: Catalyst, December 11, 2014. Dnika J. Travis and Jennifer Thorpe-Moscon, </a:t>
            </a:r>
            <a:r>
              <a:rPr lang="en-US" sz="933" i="1">
                <a:solidFill>
                  <a:schemeClr val="tx1">
                    <a:lumMod val="65000"/>
                    <a:lumOff val="35000"/>
                  </a:schemeClr>
                </a:solidFill>
              </a:rPr>
              <a:t>Day-to-Day Experiences of Emotional Tax Among Women and Men of Color in the Workplace</a:t>
            </a:r>
            <a:r>
              <a:rPr lang="en-US" sz="933">
                <a:solidFill>
                  <a:schemeClr val="tx1">
                    <a:lumMod val="65000"/>
                    <a:lumOff val="35000"/>
                  </a:schemeClr>
                </a:solidFill>
              </a:rPr>
              <a:t> (Catalyst, 2018). Jennifer Thorpe-Moscon, Alixandra Pollack, and Olufemi Olu-Lafe, </a:t>
            </a:r>
            <a:r>
              <a:rPr lang="en-US" sz="933" i="1">
                <a:solidFill>
                  <a:schemeClr val="tx1">
                    <a:lumMod val="65000"/>
                    <a:lumOff val="35000"/>
                  </a:schemeClr>
                </a:solidFill>
              </a:rPr>
              <a:t>Empowering Workplaces Combat Emotional Tax for People of Colour in Canada</a:t>
            </a:r>
            <a:r>
              <a:rPr lang="en-US" sz="933">
                <a:solidFill>
                  <a:schemeClr val="tx1">
                    <a:lumMod val="65000"/>
                    <a:lumOff val="35000"/>
                  </a:schemeClr>
                </a:solidFill>
              </a:rPr>
              <a:t> (Catalyst, 2019).</a:t>
            </a:r>
          </a:p>
        </p:txBody>
      </p:sp>
      <p:sp>
        <p:nvSpPr>
          <p:cNvPr id="19" name="Rectangle 18">
            <a:extLst>
              <a:ext uri="{FF2B5EF4-FFF2-40B4-BE49-F238E27FC236}">
                <a16:creationId xmlns:a16="http://schemas.microsoft.com/office/drawing/2014/main" id="{8759DD64-5F8A-BD48-B4A7-94EA577FA9E3}"/>
              </a:ext>
            </a:extLst>
          </p:cNvPr>
          <p:cNvSpPr/>
          <p:nvPr/>
        </p:nvSpPr>
        <p:spPr>
          <a:xfrm>
            <a:off x="4298690" y="2457311"/>
            <a:ext cx="3681185" cy="360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21FB6EE4-A0B9-884D-B59A-F37D25E23328}"/>
              </a:ext>
            </a:extLst>
          </p:cNvPr>
          <p:cNvSpPr/>
          <p:nvPr/>
        </p:nvSpPr>
        <p:spPr>
          <a:xfrm>
            <a:off x="8099489" y="2457311"/>
            <a:ext cx="3681185" cy="360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65160581-4BD8-184C-BF29-0F73492D2216}"/>
              </a:ext>
            </a:extLst>
          </p:cNvPr>
          <p:cNvSpPr/>
          <p:nvPr/>
        </p:nvSpPr>
        <p:spPr>
          <a:xfrm>
            <a:off x="489483" y="2457311"/>
            <a:ext cx="3681185" cy="360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91A28ABF-1747-D944-B27F-57434CECCB3F}"/>
              </a:ext>
            </a:extLst>
          </p:cNvPr>
          <p:cNvSpPr/>
          <p:nvPr/>
        </p:nvSpPr>
        <p:spPr>
          <a:xfrm>
            <a:off x="489483" y="2616923"/>
            <a:ext cx="3681185" cy="3170099"/>
          </a:xfrm>
          <a:prstGeom prst="rect">
            <a:avLst/>
          </a:prstGeom>
        </p:spPr>
        <p:txBody>
          <a:bodyPr wrap="square">
            <a:spAutoFit/>
          </a:bodyPr>
          <a:lstStyle/>
          <a:p>
            <a:pPr marL="350511" indent="-228594">
              <a:buClr>
                <a:schemeClr val="accent2"/>
              </a:buClr>
              <a:buFont typeface="Arial" panose="020B0604020202020204" pitchFamily="34" charset="0"/>
              <a:buChar char="•"/>
            </a:pPr>
            <a:r>
              <a:rPr lang="en-US" sz="2000"/>
              <a:t>Fear of being excluded from group activities.</a:t>
            </a:r>
          </a:p>
          <a:p>
            <a:pPr marL="350511" indent="-228594">
              <a:buClr>
                <a:schemeClr val="accent2"/>
              </a:buClr>
              <a:buFont typeface="Arial" panose="020B0604020202020204" pitchFamily="34" charset="0"/>
              <a:buChar char="•"/>
            </a:pPr>
            <a:endParaRPr lang="en-US" sz="2000"/>
          </a:p>
          <a:p>
            <a:pPr marL="350511" indent="-228594">
              <a:buClr>
                <a:schemeClr val="accent2"/>
              </a:buClr>
              <a:buFont typeface="Arial" panose="020B0604020202020204" pitchFamily="34" charset="0"/>
              <a:buChar char="•"/>
            </a:pPr>
            <a:r>
              <a:rPr lang="en-US" sz="2000"/>
              <a:t>Fear of being stereotyped for speaking out.</a:t>
            </a:r>
          </a:p>
          <a:p>
            <a:pPr marL="350511" indent="-228594">
              <a:buClr>
                <a:schemeClr val="accent2"/>
              </a:buClr>
              <a:buFont typeface="Arial" panose="020B0604020202020204" pitchFamily="34" charset="0"/>
              <a:buChar char="•"/>
            </a:pPr>
            <a:endParaRPr lang="en-US" sz="2000"/>
          </a:p>
          <a:p>
            <a:pPr marL="350511" indent="-228594">
              <a:buClr>
                <a:schemeClr val="accent2"/>
              </a:buClr>
              <a:buFont typeface="Arial" panose="020B0604020202020204" pitchFamily="34" charset="0"/>
              <a:buChar char="•"/>
            </a:pPr>
            <a:r>
              <a:rPr lang="en-US" sz="2000"/>
              <a:t>Resentment of the burden of educating the majority group. </a:t>
            </a:r>
          </a:p>
        </p:txBody>
      </p:sp>
      <p:sp>
        <p:nvSpPr>
          <p:cNvPr id="17" name="Rectangle 16">
            <a:extLst>
              <a:ext uri="{FF2B5EF4-FFF2-40B4-BE49-F238E27FC236}">
                <a16:creationId xmlns:a16="http://schemas.microsoft.com/office/drawing/2014/main" id="{E47E1B33-AA1E-0A4B-9620-15CE1363F639}"/>
              </a:ext>
            </a:extLst>
          </p:cNvPr>
          <p:cNvSpPr/>
          <p:nvPr/>
        </p:nvSpPr>
        <p:spPr>
          <a:xfrm>
            <a:off x="4298689" y="2620374"/>
            <a:ext cx="3681186" cy="3211007"/>
          </a:xfrm>
          <a:prstGeom prst="rect">
            <a:avLst/>
          </a:prstGeom>
        </p:spPr>
        <p:txBody>
          <a:bodyPr wrap="square">
            <a:spAutoFit/>
          </a:bodyPr>
          <a:lstStyle/>
          <a:p>
            <a:pPr marL="350511" indent="-228594">
              <a:buClr>
                <a:schemeClr val="accent2"/>
              </a:buClr>
              <a:buFont typeface="Arial" panose="020B0604020202020204" pitchFamily="34" charset="0"/>
              <a:buChar char="•"/>
            </a:pPr>
            <a:r>
              <a:rPr lang="en-US" sz="2000"/>
              <a:t>Emotional exhaustion from being constantly </a:t>
            </a:r>
            <a:br>
              <a:rPr lang="en-US" sz="2000"/>
            </a:br>
            <a:r>
              <a:rPr lang="en-US" sz="2000"/>
              <a:t>“on guard”.</a:t>
            </a:r>
          </a:p>
          <a:p>
            <a:pPr marL="121917">
              <a:buClr>
                <a:schemeClr val="accent2"/>
              </a:buClr>
            </a:pPr>
            <a:endParaRPr lang="en-US" sz="2000"/>
          </a:p>
          <a:p>
            <a:pPr marL="350511" indent="-228594">
              <a:buClr>
                <a:schemeClr val="accent2"/>
              </a:buClr>
              <a:buFont typeface="Arial" panose="020B0604020202020204" pitchFamily="34" charset="0"/>
              <a:buChar char="•"/>
            </a:pPr>
            <a:r>
              <a:rPr lang="en-US" sz="2000"/>
              <a:t>Compromised well-being. </a:t>
            </a:r>
          </a:p>
          <a:p>
            <a:pPr marL="350511" indent="-228594">
              <a:buClr>
                <a:schemeClr val="accent2"/>
              </a:buClr>
              <a:buFont typeface="Arial" panose="020B0604020202020204" pitchFamily="34" charset="0"/>
              <a:buChar char="•"/>
            </a:pPr>
            <a:endParaRPr lang="en-US" sz="2000"/>
          </a:p>
          <a:p>
            <a:pPr marL="350511" indent="-228594">
              <a:buClr>
                <a:schemeClr val="accent2"/>
              </a:buClr>
              <a:buFont typeface="Arial" panose="020B0604020202020204" pitchFamily="34" charset="0"/>
              <a:buChar char="•"/>
            </a:pPr>
            <a:r>
              <a:rPr lang="en-US" sz="2000"/>
              <a:t>Lowered productivity.</a:t>
            </a:r>
          </a:p>
          <a:p>
            <a:pPr marL="350511" indent="-228594">
              <a:buClr>
                <a:schemeClr val="accent2"/>
              </a:buClr>
              <a:buFont typeface="Arial" panose="020B0604020202020204" pitchFamily="34" charset="0"/>
              <a:buChar char="•"/>
            </a:pPr>
            <a:endParaRPr lang="en-US" sz="2133"/>
          </a:p>
          <a:p>
            <a:pPr marL="350511" indent="-228594">
              <a:buClr>
                <a:schemeClr val="accent2"/>
              </a:buClr>
              <a:buFont typeface="Arial" panose="020B0604020202020204" pitchFamily="34" charset="0"/>
              <a:buChar char="•"/>
            </a:pPr>
            <a:endParaRPr lang="en-US" sz="2133"/>
          </a:p>
        </p:txBody>
      </p:sp>
      <p:sp>
        <p:nvSpPr>
          <p:cNvPr id="18" name="Rectangle 17">
            <a:extLst>
              <a:ext uri="{FF2B5EF4-FFF2-40B4-BE49-F238E27FC236}">
                <a16:creationId xmlns:a16="http://schemas.microsoft.com/office/drawing/2014/main" id="{4FA15C84-90E5-5041-8535-477D7237E7C1}"/>
              </a:ext>
            </a:extLst>
          </p:cNvPr>
          <p:cNvSpPr/>
          <p:nvPr/>
        </p:nvSpPr>
        <p:spPr>
          <a:xfrm>
            <a:off x="8099488" y="2616923"/>
            <a:ext cx="3681185" cy="2554546"/>
          </a:xfrm>
          <a:prstGeom prst="rect">
            <a:avLst/>
          </a:prstGeom>
        </p:spPr>
        <p:txBody>
          <a:bodyPr wrap="square">
            <a:spAutoFit/>
          </a:bodyPr>
          <a:lstStyle/>
          <a:p>
            <a:pPr marL="350511" indent="-228594">
              <a:buClr>
                <a:schemeClr val="accent2"/>
              </a:buClr>
              <a:buFont typeface="Arial" panose="020B0604020202020204" pitchFamily="34" charset="0"/>
              <a:buChar char="•"/>
            </a:pPr>
            <a:r>
              <a:rPr lang="en-US" sz="2000"/>
              <a:t>Fear of saying the wrong thing and being penalized for it.</a:t>
            </a:r>
          </a:p>
          <a:p>
            <a:pPr marL="350511" indent="-228594">
              <a:buClr>
                <a:schemeClr val="accent2"/>
              </a:buClr>
              <a:buFont typeface="Arial" panose="020B0604020202020204" pitchFamily="34" charset="0"/>
              <a:buChar char="•"/>
            </a:pPr>
            <a:endParaRPr lang="en-US" sz="2000"/>
          </a:p>
          <a:p>
            <a:pPr marL="350511" indent="-228594">
              <a:buClr>
                <a:schemeClr val="accent2"/>
              </a:buClr>
              <a:buFont typeface="Arial" panose="020B0604020202020204" pitchFamily="34" charset="0"/>
              <a:buChar char="•"/>
            </a:pPr>
            <a:r>
              <a:rPr lang="en-US" sz="2000"/>
              <a:t>Diversity fatigue.</a:t>
            </a:r>
          </a:p>
          <a:p>
            <a:pPr marL="350511" indent="-228594">
              <a:buClr>
                <a:schemeClr val="accent2"/>
              </a:buClr>
              <a:buFont typeface="Arial" panose="020B0604020202020204" pitchFamily="34" charset="0"/>
              <a:buChar char="•"/>
            </a:pPr>
            <a:endParaRPr lang="en-US" sz="2000"/>
          </a:p>
          <a:p>
            <a:pPr marL="350511" indent="-228594">
              <a:buClr>
                <a:schemeClr val="accent2"/>
              </a:buClr>
              <a:buFont typeface="Arial" panose="020B0604020202020204" pitchFamily="34" charset="0"/>
              <a:buChar char="•"/>
            </a:pPr>
            <a:r>
              <a:rPr lang="en-US" sz="2000"/>
              <a:t>Helplessness to make positive change.</a:t>
            </a:r>
          </a:p>
        </p:txBody>
      </p:sp>
      <p:sp>
        <p:nvSpPr>
          <p:cNvPr id="14" name="Rectangle 13"/>
          <p:cNvSpPr/>
          <p:nvPr/>
        </p:nvSpPr>
        <p:spPr>
          <a:xfrm>
            <a:off x="730248" y="1404522"/>
            <a:ext cx="3059380" cy="707886"/>
          </a:xfrm>
          <a:prstGeom prst="rect">
            <a:avLst/>
          </a:prstGeom>
        </p:spPr>
        <p:txBody>
          <a:bodyPr wrap="square">
            <a:spAutoFit/>
          </a:bodyPr>
          <a:lstStyle/>
          <a:p>
            <a:pPr marL="121917"/>
            <a:r>
              <a:rPr lang="en-US" sz="2000" b="1">
                <a:solidFill>
                  <a:srgbClr val="FF7900"/>
                </a:solidFill>
              </a:rPr>
              <a:t>Individuals</a:t>
            </a:r>
            <a:br>
              <a:rPr lang="en-US" sz="2000" b="1">
                <a:solidFill>
                  <a:srgbClr val="FF7900"/>
                </a:solidFill>
              </a:rPr>
            </a:br>
            <a:r>
              <a:rPr lang="en-US" sz="2000" b="1">
                <a:solidFill>
                  <a:srgbClr val="FF7900"/>
                </a:solidFill>
              </a:rPr>
              <a:t>may experience…</a:t>
            </a:r>
          </a:p>
        </p:txBody>
      </p:sp>
      <p:sp>
        <p:nvSpPr>
          <p:cNvPr id="16" name="Rectangle 15"/>
          <p:cNvSpPr/>
          <p:nvPr/>
        </p:nvSpPr>
        <p:spPr>
          <a:xfrm>
            <a:off x="4451214" y="1589188"/>
            <a:ext cx="2992065" cy="707886"/>
          </a:xfrm>
          <a:prstGeom prst="rect">
            <a:avLst/>
          </a:prstGeom>
        </p:spPr>
        <p:txBody>
          <a:bodyPr wrap="square">
            <a:spAutoFit/>
          </a:bodyPr>
          <a:lstStyle/>
          <a:p>
            <a:pPr marL="121917"/>
            <a:r>
              <a:rPr lang="en-US" sz="2000" b="1">
                <a:solidFill>
                  <a:srgbClr val="FF7900"/>
                </a:solidFill>
              </a:rPr>
              <a:t>People of color may experience…</a:t>
            </a:r>
          </a:p>
        </p:txBody>
      </p:sp>
      <p:sp>
        <p:nvSpPr>
          <p:cNvPr id="21" name="Rectangle 20"/>
          <p:cNvSpPr/>
          <p:nvPr/>
        </p:nvSpPr>
        <p:spPr>
          <a:xfrm>
            <a:off x="8099489" y="1404523"/>
            <a:ext cx="3469688" cy="1015663"/>
          </a:xfrm>
          <a:prstGeom prst="rect">
            <a:avLst/>
          </a:prstGeom>
        </p:spPr>
        <p:txBody>
          <a:bodyPr wrap="square">
            <a:spAutoFit/>
          </a:bodyPr>
          <a:lstStyle/>
          <a:p>
            <a:pPr marL="121917"/>
            <a:r>
              <a:rPr lang="en-US" sz="2000" b="1">
                <a:solidFill>
                  <a:srgbClr val="FF7900"/>
                </a:solidFill>
              </a:rPr>
              <a:t>Majority and Minority groups may experience…</a:t>
            </a:r>
          </a:p>
        </p:txBody>
      </p:sp>
    </p:spTree>
    <p:extLst>
      <p:ext uri="{BB962C8B-B14F-4D97-AF65-F5344CB8AC3E}">
        <p14:creationId xmlns:p14="http://schemas.microsoft.com/office/powerpoint/2010/main" val="162138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BD1A8-1BC3-CDA3-8A88-AB71C6FEF7FE}"/>
              </a:ext>
            </a:extLst>
          </p:cNvPr>
          <p:cNvSpPr>
            <a:spLocks noGrp="1"/>
          </p:cNvSpPr>
          <p:nvPr>
            <p:ph type="title"/>
          </p:nvPr>
        </p:nvSpPr>
        <p:spPr/>
        <p:txBody>
          <a:bodyPr/>
          <a:lstStyle/>
          <a:p>
            <a:r>
              <a:rPr lang="nl-NL" dirty="0" err="1"/>
              <a:t>Session</a:t>
            </a:r>
            <a:r>
              <a:rPr lang="nl-NL" dirty="0"/>
              <a:t> review</a:t>
            </a:r>
          </a:p>
        </p:txBody>
      </p:sp>
      <p:sp>
        <p:nvSpPr>
          <p:cNvPr id="3" name="Slide Number Placeholder 2">
            <a:extLst>
              <a:ext uri="{FF2B5EF4-FFF2-40B4-BE49-F238E27FC236}">
                <a16:creationId xmlns:a16="http://schemas.microsoft.com/office/drawing/2014/main" id="{B15F2457-B9D4-DD82-856B-93C29F14EF0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3176A-146B-4E61-BA6F-E97A08C604D1}" type="slidenum">
              <a:rPr kumimoji="0" lang="en-GB" sz="12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A3A3A3"/>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650E7E22-E3A7-CCE5-33FC-27BBADD9F10B}"/>
              </a:ext>
            </a:extLst>
          </p:cNvPr>
          <p:cNvSpPr>
            <a:spLocks noGrp="1"/>
          </p:cNvSpPr>
          <p:nvPr>
            <p:ph sz="quarter" idx="19"/>
          </p:nvPr>
        </p:nvSpPr>
        <p:spPr/>
        <p:txBody>
          <a:bodyPr/>
          <a:lstStyle/>
          <a:p>
            <a:r>
              <a:rPr lang="nl-NL" dirty="0" err="1"/>
              <a:t>What</a:t>
            </a:r>
            <a:r>
              <a:rPr lang="nl-NL" dirty="0"/>
              <a:t> </a:t>
            </a:r>
            <a:r>
              <a:rPr lang="nl-NL" dirty="0" err="1"/>
              <a:t>were</a:t>
            </a:r>
            <a:r>
              <a:rPr lang="nl-NL" dirty="0"/>
              <a:t> </a:t>
            </a:r>
            <a:r>
              <a:rPr lang="nl-NL" dirty="0" err="1"/>
              <a:t>your</a:t>
            </a:r>
            <a:r>
              <a:rPr lang="nl-NL" dirty="0"/>
              <a:t> </a:t>
            </a:r>
            <a:r>
              <a:rPr lang="nl-NL" dirty="0" err="1"/>
              <a:t>thoughts</a:t>
            </a:r>
            <a:r>
              <a:rPr lang="nl-NL" dirty="0"/>
              <a:t> on </a:t>
            </a:r>
            <a:r>
              <a:rPr lang="nl-NL" dirty="0" err="1"/>
              <a:t>todays</a:t>
            </a:r>
            <a:r>
              <a:rPr lang="nl-NL" dirty="0"/>
              <a:t> </a:t>
            </a:r>
            <a:r>
              <a:rPr lang="nl-NL" dirty="0" err="1"/>
              <a:t>session</a:t>
            </a:r>
            <a:r>
              <a:rPr lang="nl-NL" dirty="0"/>
              <a:t>?</a:t>
            </a:r>
          </a:p>
          <a:p>
            <a:r>
              <a:rPr lang="nl-NL" dirty="0"/>
              <a:t>Do </a:t>
            </a:r>
            <a:r>
              <a:rPr lang="nl-NL" dirty="0" err="1"/>
              <a:t>you</a:t>
            </a:r>
            <a:r>
              <a:rPr lang="nl-NL" dirty="0"/>
              <a:t> </a:t>
            </a:r>
            <a:r>
              <a:rPr lang="nl-NL" dirty="0" err="1"/>
              <a:t>think</a:t>
            </a:r>
            <a:r>
              <a:rPr lang="nl-NL" dirty="0"/>
              <a:t> </a:t>
            </a:r>
            <a:r>
              <a:rPr lang="nl-NL" dirty="0" err="1"/>
              <a:t>you</a:t>
            </a:r>
            <a:r>
              <a:rPr lang="nl-NL" dirty="0"/>
              <a:t> </a:t>
            </a:r>
            <a:r>
              <a:rPr lang="nl-NL" dirty="0" err="1"/>
              <a:t>will</a:t>
            </a:r>
            <a:r>
              <a:rPr lang="nl-NL" dirty="0"/>
              <a:t> </a:t>
            </a:r>
            <a:r>
              <a:rPr lang="nl-NL" dirty="0" err="1"/>
              <a:t>recognise</a:t>
            </a:r>
            <a:r>
              <a:rPr lang="nl-NL" dirty="0"/>
              <a:t> bias </a:t>
            </a:r>
            <a:r>
              <a:rPr lang="nl-NL" dirty="0" err="1"/>
              <a:t>from</a:t>
            </a:r>
            <a:r>
              <a:rPr lang="nl-NL" dirty="0"/>
              <a:t> </a:t>
            </a:r>
            <a:r>
              <a:rPr lang="nl-NL" dirty="0" err="1"/>
              <a:t>now</a:t>
            </a:r>
            <a:r>
              <a:rPr lang="nl-NL" dirty="0"/>
              <a:t> on?</a:t>
            </a:r>
          </a:p>
          <a:p>
            <a:r>
              <a:rPr lang="nl-NL" dirty="0" err="1"/>
              <a:t>What</a:t>
            </a:r>
            <a:r>
              <a:rPr lang="nl-NL" dirty="0"/>
              <a:t> </a:t>
            </a:r>
            <a:r>
              <a:rPr lang="nl-NL" dirty="0" err="1"/>
              <a:t>will</a:t>
            </a:r>
            <a:r>
              <a:rPr lang="nl-NL" dirty="0"/>
              <a:t> </a:t>
            </a:r>
            <a:r>
              <a:rPr lang="nl-NL" dirty="0" err="1"/>
              <a:t>you</a:t>
            </a:r>
            <a:r>
              <a:rPr lang="nl-NL" dirty="0"/>
              <a:t> take </a:t>
            </a:r>
            <a:r>
              <a:rPr lang="nl-NL" dirty="0" err="1"/>
              <a:t>away</a:t>
            </a:r>
            <a:r>
              <a:rPr lang="nl-NL" dirty="0"/>
              <a:t> </a:t>
            </a:r>
            <a:r>
              <a:rPr lang="nl-NL" dirty="0" err="1"/>
              <a:t>from</a:t>
            </a:r>
            <a:r>
              <a:rPr lang="nl-NL" dirty="0"/>
              <a:t> </a:t>
            </a:r>
            <a:r>
              <a:rPr lang="nl-NL" dirty="0" err="1"/>
              <a:t>todays</a:t>
            </a:r>
            <a:r>
              <a:rPr lang="nl-NL" dirty="0"/>
              <a:t> </a:t>
            </a:r>
            <a:r>
              <a:rPr lang="nl-NL" dirty="0" err="1"/>
              <a:t>session</a:t>
            </a:r>
            <a:r>
              <a:rPr lang="nl-NL" dirty="0"/>
              <a:t>? </a:t>
            </a:r>
          </a:p>
        </p:txBody>
      </p:sp>
    </p:spTree>
    <p:extLst>
      <p:ext uri="{BB962C8B-B14F-4D97-AF65-F5344CB8AC3E}">
        <p14:creationId xmlns:p14="http://schemas.microsoft.com/office/powerpoint/2010/main" val="720352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A1F77F-B0A8-486F-9CC7-4EDB3F0EF40C}"/>
              </a:ext>
            </a:extLst>
          </p:cNvPr>
          <p:cNvSpPr/>
          <p:nvPr/>
        </p:nvSpPr>
        <p:spPr>
          <a:xfrm>
            <a:off x="255181" y="87479"/>
            <a:ext cx="6789313" cy="6770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6">
            <a:extLst>
              <a:ext uri="{FF2B5EF4-FFF2-40B4-BE49-F238E27FC236}">
                <a16:creationId xmlns:a16="http://schemas.microsoft.com/office/drawing/2014/main" id="{F4CD361C-1971-464F-937B-EEF7B05458A7}"/>
              </a:ext>
            </a:extLst>
          </p:cNvPr>
          <p:cNvPicPr>
            <a:picLocks noChangeAspect="1"/>
          </p:cNvPicPr>
          <p:nvPr/>
        </p:nvPicPr>
        <p:blipFill rotWithShape="1">
          <a:blip r:embed="rId3">
            <a:extLst>
              <a:ext uri="{28A0092B-C50C-407E-A947-70E740481C1C}">
                <a14:useLocalDpi xmlns:a14="http://schemas.microsoft.com/office/drawing/2010/main" val="0"/>
              </a:ext>
            </a:extLst>
          </a:blip>
          <a:srcRect t="-1" r="31449" b="-1"/>
          <a:stretch/>
        </p:blipFill>
        <p:spPr>
          <a:xfrm>
            <a:off x="-35280" y="-50334"/>
            <a:ext cx="7079776" cy="6920917"/>
          </a:xfrm>
          <a:custGeom>
            <a:avLst/>
            <a:gdLst>
              <a:gd name="connsiteX0" fmla="*/ 2526056 w 14058469"/>
              <a:gd name="connsiteY0" fmla="*/ 0 h 14071600"/>
              <a:gd name="connsiteX1" fmla="*/ 3214238 w 14058469"/>
              <a:gd name="connsiteY1" fmla="*/ 0 h 14071600"/>
              <a:gd name="connsiteX2" fmla="*/ 3360571 w 14058469"/>
              <a:gd name="connsiteY2" fmla="*/ 282 h 14071600"/>
              <a:gd name="connsiteX3" fmla="*/ 8497879 w 14058469"/>
              <a:gd name="connsiteY3" fmla="*/ 169588 h 14071600"/>
              <a:gd name="connsiteX4" fmla="*/ 14058469 w 14058469"/>
              <a:gd name="connsiteY4" fmla="*/ 7096502 h 14071600"/>
              <a:gd name="connsiteX5" fmla="*/ 8165195 w 14058469"/>
              <a:gd name="connsiteY5" fmla="*/ 14023417 h 14071600"/>
              <a:gd name="connsiteX6" fmla="*/ 179460 w 14058469"/>
              <a:gd name="connsiteY6" fmla="*/ 14070960 h 14071600"/>
              <a:gd name="connsiteX7" fmla="*/ 112836 w 14058469"/>
              <a:gd name="connsiteY7" fmla="*/ 14071600 h 14071600"/>
              <a:gd name="connsiteX8" fmla="*/ 38232 w 14058469"/>
              <a:gd name="connsiteY8" fmla="*/ 14071600 h 14071600"/>
              <a:gd name="connsiteX9" fmla="*/ 61982 w 14058469"/>
              <a:gd name="connsiteY9" fmla="*/ 13766682 h 14071600"/>
              <a:gd name="connsiteX10" fmla="*/ 2533314 w 14058469"/>
              <a:gd name="connsiteY10" fmla="*/ 8630542 h 14071600"/>
              <a:gd name="connsiteX11" fmla="*/ 7261229 w 14058469"/>
              <a:gd name="connsiteY11" fmla="*/ 6980877 h 14071600"/>
              <a:gd name="connsiteX12" fmla="*/ 7363621 w 14058469"/>
              <a:gd name="connsiteY12" fmla="*/ 6973315 h 14071600"/>
              <a:gd name="connsiteX13" fmla="*/ 7390480 w 14058469"/>
              <a:gd name="connsiteY13" fmla="*/ 6972642 h 14071600"/>
              <a:gd name="connsiteX14" fmla="*/ 7364820 w 14058469"/>
              <a:gd name="connsiteY14" fmla="*/ 6973227 h 14071600"/>
              <a:gd name="connsiteX15" fmla="*/ 7363621 w 14058469"/>
              <a:gd name="connsiteY15" fmla="*/ 6973315 h 14071600"/>
              <a:gd name="connsiteX16" fmla="*/ 7338329 w 14058469"/>
              <a:gd name="connsiteY16" fmla="*/ 6973949 h 14071600"/>
              <a:gd name="connsiteX17" fmla="*/ 6834455 w 14058469"/>
              <a:gd name="connsiteY17" fmla="*/ 6977687 h 14071600"/>
              <a:gd name="connsiteX18" fmla="*/ 1654074 w 14058469"/>
              <a:gd name="connsiteY18" fmla="*/ 4448219 h 14071600"/>
              <a:gd name="connsiteX19" fmla="*/ 14414 w 14058469"/>
              <a:gd name="connsiteY19" fmla="*/ 27008 h 14071600"/>
              <a:gd name="connsiteX20" fmla="*/ 2375066 w 14058469"/>
              <a:gd name="connsiteY20" fmla="*/ 303 h 140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8469" h="14071600">
                <a:moveTo>
                  <a:pt x="2526056" y="0"/>
                </a:moveTo>
                <a:lnTo>
                  <a:pt x="3214238" y="0"/>
                </a:lnTo>
                <a:lnTo>
                  <a:pt x="3360571" y="282"/>
                </a:lnTo>
                <a:cubicBezTo>
                  <a:pt x="5182912" y="5728"/>
                  <a:pt x="7303779" y="43846"/>
                  <a:pt x="8497879" y="169588"/>
                </a:cubicBezTo>
                <a:cubicBezTo>
                  <a:pt x="10886081" y="421072"/>
                  <a:pt x="14058469" y="3087136"/>
                  <a:pt x="14058469" y="7096502"/>
                </a:cubicBezTo>
                <a:cubicBezTo>
                  <a:pt x="14058469" y="11105868"/>
                  <a:pt x="10430620" y="13953888"/>
                  <a:pt x="8165195" y="14023417"/>
                </a:cubicBezTo>
                <a:cubicBezTo>
                  <a:pt x="5970564" y="14090772"/>
                  <a:pt x="1727936" y="14058437"/>
                  <a:pt x="179460" y="14070960"/>
                </a:cubicBezTo>
                <a:lnTo>
                  <a:pt x="112836" y="14071600"/>
                </a:lnTo>
                <a:lnTo>
                  <a:pt x="38232" y="14071600"/>
                </a:lnTo>
                <a:lnTo>
                  <a:pt x="61982" y="13766682"/>
                </a:lnTo>
                <a:cubicBezTo>
                  <a:pt x="334966" y="10679724"/>
                  <a:pt x="1435998" y="9776030"/>
                  <a:pt x="2533314" y="8630542"/>
                </a:cubicBezTo>
                <a:cubicBezTo>
                  <a:pt x="4040792" y="7355540"/>
                  <a:pt x="6457388" y="7045565"/>
                  <a:pt x="7261229" y="6980877"/>
                </a:cubicBezTo>
                <a:lnTo>
                  <a:pt x="7363621" y="6973315"/>
                </a:lnTo>
                <a:lnTo>
                  <a:pt x="7390480" y="6972642"/>
                </a:lnTo>
                <a:cubicBezTo>
                  <a:pt x="7597797" y="6966850"/>
                  <a:pt x="7564316" y="6959930"/>
                  <a:pt x="7364820" y="6973227"/>
                </a:cubicBezTo>
                <a:lnTo>
                  <a:pt x="7363621" y="6973315"/>
                </a:lnTo>
                <a:lnTo>
                  <a:pt x="7338329" y="6973949"/>
                </a:lnTo>
                <a:cubicBezTo>
                  <a:pt x="7225341" y="6976485"/>
                  <a:pt x="7059834" y="6978430"/>
                  <a:pt x="6834455" y="6977687"/>
                </a:cubicBezTo>
                <a:cubicBezTo>
                  <a:pt x="4430410" y="6969765"/>
                  <a:pt x="2838274" y="5796770"/>
                  <a:pt x="1654074" y="4448219"/>
                </a:cubicBezTo>
                <a:cubicBezTo>
                  <a:pt x="517400" y="3289773"/>
                  <a:pt x="-104403" y="1049036"/>
                  <a:pt x="14414" y="27008"/>
                </a:cubicBezTo>
                <a:cubicBezTo>
                  <a:pt x="14414" y="22990"/>
                  <a:pt x="1020370" y="4263"/>
                  <a:pt x="2375066" y="303"/>
                </a:cubicBezTo>
                <a:close/>
              </a:path>
            </a:pathLst>
          </a:custGeom>
        </p:spPr>
      </p:pic>
      <p:sp>
        <p:nvSpPr>
          <p:cNvPr id="13" name="Title 1">
            <a:extLst>
              <a:ext uri="{FF2B5EF4-FFF2-40B4-BE49-F238E27FC236}">
                <a16:creationId xmlns:a16="http://schemas.microsoft.com/office/drawing/2014/main" id="{F9DCE558-3AEE-4C32-B048-5E537E9D518E}"/>
              </a:ext>
            </a:extLst>
          </p:cNvPr>
          <p:cNvSpPr txBox="1">
            <a:spLocks/>
          </p:cNvSpPr>
          <p:nvPr/>
        </p:nvSpPr>
        <p:spPr>
          <a:xfrm>
            <a:off x="7362824" y="2943224"/>
            <a:ext cx="4724401" cy="1108513"/>
          </a:xfrm>
          <a:prstGeom prst="rect">
            <a:avLst/>
          </a:prstGeom>
        </p:spPr>
        <p:txBody>
          <a:bodyPr lIns="0"/>
          <a:lstStyle>
            <a:lvl1pPr algn="l" defTabSz="1219170" rtl="0" eaLnBrk="1" latinLnBrk="0" hangingPunct="1">
              <a:spcBef>
                <a:spcPct val="0"/>
              </a:spcBef>
              <a:buNone/>
              <a:defRPr sz="3500" b="0" kern="1200">
                <a:solidFill>
                  <a:srgbClr val="4D4D4D"/>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lang="en-GB">
                <a:latin typeface="Verdana"/>
              </a:rPr>
              <a:t>Diversity, Equity &amp; Inclusion (DEI)</a:t>
            </a:r>
            <a:endParaRPr kumimoji="0" lang="en-GB" sz="3500" b="0" i="0" u="none" strike="noStrike" kern="1200" cap="none" spc="0" normalizeH="0" baseline="0">
              <a:ln>
                <a:noFill/>
              </a:ln>
              <a:effectLst/>
              <a:uLnTx/>
              <a:uFillTx/>
              <a:latin typeface="Verdana"/>
              <a:ea typeface="+mj-ea"/>
              <a:cs typeface="+mj-cs"/>
            </a:endParaRPr>
          </a:p>
        </p:txBody>
      </p:sp>
      <p:sp>
        <p:nvSpPr>
          <p:cNvPr id="16" name="Rectangle 15">
            <a:extLst>
              <a:ext uri="{FF2B5EF4-FFF2-40B4-BE49-F238E27FC236}">
                <a16:creationId xmlns:a16="http://schemas.microsoft.com/office/drawing/2014/main" id="{B091795B-4F3E-4446-90EA-A5F8AA5AC786}"/>
              </a:ext>
            </a:extLst>
          </p:cNvPr>
          <p:cNvSpPr/>
          <p:nvPr/>
        </p:nvSpPr>
        <p:spPr>
          <a:xfrm>
            <a:off x="7251950" y="2620058"/>
            <a:ext cx="3178126" cy="646331"/>
          </a:xfrm>
          <a:prstGeom prst="rect">
            <a:avLst/>
          </a:prstGeom>
        </p:spPr>
        <p:txBody>
          <a:bodyPr wrap="square" lIns="91440" tIns="45720" rIns="91440" bIns="4572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i="1" kern="0">
                <a:solidFill>
                  <a:srgbClr val="FF7900"/>
                </a:solidFill>
              </a:rPr>
              <a:t>An introduction to</a:t>
            </a:r>
            <a:endParaRPr kumimoji="0" lang="en-GB" sz="2000" b="0" i="1" u="none" strike="noStrike" kern="0" cap="none" spc="0" normalizeH="0" baseline="0" noProof="0">
              <a:ln>
                <a:noFill/>
              </a:ln>
              <a:solidFill>
                <a:srgbClr val="FF7900"/>
              </a:solidFill>
              <a:effectLst/>
              <a:uLnTx/>
              <a:uFillTx/>
            </a:endParaRPr>
          </a:p>
          <a:p>
            <a:endParaRPr lang="en-GB" sz="1600">
              <a:solidFill>
                <a:srgbClr val="4D4D4D"/>
              </a:solidFill>
            </a:endParaRPr>
          </a:p>
        </p:txBody>
      </p:sp>
      <p:sp>
        <p:nvSpPr>
          <p:cNvPr id="2" name="Rectangle 1">
            <a:extLst>
              <a:ext uri="{FF2B5EF4-FFF2-40B4-BE49-F238E27FC236}">
                <a16:creationId xmlns:a16="http://schemas.microsoft.com/office/drawing/2014/main" id="{ED52C4B5-E960-73B2-9F5F-1659E71A3385}"/>
              </a:ext>
            </a:extLst>
          </p:cNvPr>
          <p:cNvSpPr/>
          <p:nvPr/>
        </p:nvSpPr>
        <p:spPr>
          <a:xfrm>
            <a:off x="7251950" y="4051737"/>
            <a:ext cx="2285589" cy="646331"/>
          </a:xfrm>
          <a:prstGeom prst="rect">
            <a:avLst/>
          </a:prstGeom>
        </p:spPr>
        <p:txBody>
          <a:bodyPr wrap="square" lIns="91440" tIns="45720" rIns="91440" bIns="4572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a:solidFill>
                  <a:srgbClr val="FF7900"/>
                </a:solidFill>
              </a:rPr>
              <a:t>Privilege pack</a:t>
            </a:r>
            <a:endParaRPr kumimoji="0" lang="en-GB" sz="2000" b="0" u="none" strike="noStrike" kern="0" cap="none" spc="0" normalizeH="0" baseline="0" noProof="0">
              <a:ln>
                <a:noFill/>
              </a:ln>
              <a:solidFill>
                <a:srgbClr val="FF7900"/>
              </a:solidFill>
              <a:effectLst/>
              <a:uLnTx/>
              <a:uFillTx/>
            </a:endParaRPr>
          </a:p>
          <a:p>
            <a:endParaRPr lang="en-GB" sz="1600">
              <a:solidFill>
                <a:srgbClr val="4D4D4D"/>
              </a:solidFill>
            </a:endParaRPr>
          </a:p>
        </p:txBody>
      </p:sp>
    </p:spTree>
    <p:extLst>
      <p:ext uri="{BB962C8B-B14F-4D97-AF65-F5344CB8AC3E}">
        <p14:creationId xmlns:p14="http://schemas.microsoft.com/office/powerpoint/2010/main" val="3712827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5E56C-F694-7716-9800-474A82FBC0AE}"/>
              </a:ext>
            </a:extLst>
          </p:cNvPr>
          <p:cNvSpPr>
            <a:spLocks noGrp="1"/>
          </p:cNvSpPr>
          <p:nvPr>
            <p:ph type="title"/>
          </p:nvPr>
        </p:nvSpPr>
        <p:spPr/>
        <p:txBody>
          <a:bodyPr/>
          <a:lstStyle/>
          <a:p>
            <a:r>
              <a:rPr lang="nl-NL" sz="4000" b="1" dirty="0">
                <a:solidFill>
                  <a:srgbClr val="FF7900"/>
                </a:solidFill>
              </a:rPr>
              <a:t>BE AWARE</a:t>
            </a:r>
          </a:p>
        </p:txBody>
      </p:sp>
      <p:sp>
        <p:nvSpPr>
          <p:cNvPr id="3" name="Slide Number Placeholder 2">
            <a:extLst>
              <a:ext uri="{FF2B5EF4-FFF2-40B4-BE49-F238E27FC236}">
                <a16:creationId xmlns:a16="http://schemas.microsoft.com/office/drawing/2014/main" id="{7F31DF78-922E-08C3-ADD2-AED288AFEA09}"/>
              </a:ext>
            </a:extLst>
          </p:cNvPr>
          <p:cNvSpPr>
            <a:spLocks noGrp="1"/>
          </p:cNvSpPr>
          <p:nvPr>
            <p:ph type="sldNum" sz="quarter" idx="12"/>
          </p:nvPr>
        </p:nvSpPr>
        <p:spPr/>
        <p:txBody>
          <a:bodyPr/>
          <a:lstStyle/>
          <a:p>
            <a:fld id="{7973176A-146B-4E61-BA6F-E97A08C604D1}" type="slidenum">
              <a:rPr lang="en-GB" smtClean="0"/>
              <a:pPr/>
              <a:t>25</a:t>
            </a:fld>
            <a:endParaRPr lang="en-GB"/>
          </a:p>
        </p:txBody>
      </p:sp>
      <p:sp>
        <p:nvSpPr>
          <p:cNvPr id="4" name="Content Placeholder 3">
            <a:extLst>
              <a:ext uri="{FF2B5EF4-FFF2-40B4-BE49-F238E27FC236}">
                <a16:creationId xmlns:a16="http://schemas.microsoft.com/office/drawing/2014/main" id="{6F515A1C-FF77-5A6C-8A3C-611BDBF65A9A}"/>
              </a:ext>
            </a:extLst>
          </p:cNvPr>
          <p:cNvSpPr>
            <a:spLocks noGrp="1"/>
          </p:cNvSpPr>
          <p:nvPr>
            <p:ph sz="quarter" idx="19"/>
          </p:nvPr>
        </p:nvSpPr>
        <p:spPr/>
        <p:txBody>
          <a:bodyPr/>
          <a:lstStyle/>
          <a:p>
            <a:pPr marL="0" indent="0">
              <a:buNone/>
            </a:pPr>
            <a:r>
              <a:rPr lang="nl-NL" sz="2400" dirty="0" err="1"/>
              <a:t>You</a:t>
            </a:r>
            <a:r>
              <a:rPr lang="nl-NL" sz="2400" dirty="0"/>
              <a:t> </a:t>
            </a:r>
            <a:r>
              <a:rPr lang="nl-NL" sz="2400" i="1" dirty="0" err="1"/>
              <a:t>can</a:t>
            </a:r>
            <a:r>
              <a:rPr lang="nl-NL" sz="2400" i="1" dirty="0"/>
              <a:t> </a:t>
            </a:r>
            <a:r>
              <a:rPr lang="nl-NL" sz="2400" i="1" dirty="0" err="1"/>
              <a:t>add</a:t>
            </a:r>
            <a:r>
              <a:rPr lang="nl-NL" sz="2400" dirty="0"/>
              <a:t> </a:t>
            </a:r>
            <a:r>
              <a:rPr lang="nl-NL" sz="2400" dirty="0" err="1"/>
              <a:t>this</a:t>
            </a:r>
            <a:r>
              <a:rPr lang="nl-NL" sz="2400" dirty="0"/>
              <a:t> part </a:t>
            </a:r>
            <a:r>
              <a:rPr lang="nl-NL" sz="2400" dirty="0" err="1"/>
              <a:t>into</a:t>
            </a:r>
            <a:r>
              <a:rPr lang="nl-NL" sz="2400" dirty="0"/>
              <a:t> </a:t>
            </a:r>
            <a:r>
              <a:rPr lang="nl-NL" sz="2400" dirty="0" err="1"/>
              <a:t>your</a:t>
            </a:r>
            <a:r>
              <a:rPr lang="nl-NL" sz="2400" dirty="0"/>
              <a:t> training </a:t>
            </a:r>
            <a:r>
              <a:rPr lang="nl-NL" sz="2400" dirty="0" err="1"/>
              <a:t>only</a:t>
            </a:r>
            <a:r>
              <a:rPr lang="nl-NL" sz="2400" dirty="0"/>
              <a:t> in agreement </a:t>
            </a:r>
            <a:r>
              <a:rPr lang="nl-NL" sz="2400" dirty="0" err="1"/>
              <a:t>with</a:t>
            </a:r>
            <a:r>
              <a:rPr lang="nl-NL" sz="2400" dirty="0"/>
              <a:t> </a:t>
            </a:r>
            <a:r>
              <a:rPr lang="nl-NL" sz="2400" i="1" dirty="0" err="1"/>
              <a:t>the</a:t>
            </a:r>
            <a:r>
              <a:rPr lang="nl-NL" sz="2400" i="1" dirty="0"/>
              <a:t> </a:t>
            </a:r>
            <a:r>
              <a:rPr lang="nl-NL" sz="2400" i="1" dirty="0" err="1"/>
              <a:t>subregional</a:t>
            </a:r>
            <a:r>
              <a:rPr lang="nl-NL" sz="2400" i="1" dirty="0"/>
              <a:t> HR director</a:t>
            </a:r>
            <a:r>
              <a:rPr lang="nl-NL" sz="2400" dirty="0"/>
              <a:t>. </a:t>
            </a:r>
          </a:p>
          <a:p>
            <a:pPr marL="0" indent="0">
              <a:buNone/>
            </a:pPr>
            <a:r>
              <a:rPr lang="nl-NL" sz="2400" dirty="0"/>
              <a:t>The </a:t>
            </a:r>
            <a:r>
              <a:rPr lang="nl-NL" sz="2400" b="1" dirty="0" err="1"/>
              <a:t>group</a:t>
            </a:r>
            <a:r>
              <a:rPr lang="nl-NL" sz="2400" b="1" dirty="0"/>
              <a:t> DEI team </a:t>
            </a:r>
            <a:r>
              <a:rPr lang="nl-NL" sz="2400" b="1" dirty="0" err="1"/>
              <a:t>discourages</a:t>
            </a:r>
            <a:r>
              <a:rPr lang="nl-NL" sz="2400" dirty="0"/>
              <a:t> </a:t>
            </a:r>
            <a:r>
              <a:rPr lang="nl-NL" sz="2400" dirty="0" err="1"/>
              <a:t>any</a:t>
            </a:r>
            <a:r>
              <a:rPr lang="nl-NL" sz="2400" dirty="0"/>
              <a:t> site </a:t>
            </a:r>
            <a:r>
              <a:rPr lang="nl-NL" sz="2400" dirty="0" err="1"/>
              <a:t>from</a:t>
            </a:r>
            <a:r>
              <a:rPr lang="nl-NL" sz="2400" dirty="0"/>
              <a:t> </a:t>
            </a:r>
            <a:r>
              <a:rPr lang="nl-NL" sz="2400" dirty="0" err="1"/>
              <a:t>adding</a:t>
            </a:r>
            <a:r>
              <a:rPr lang="nl-NL" sz="2400" dirty="0"/>
              <a:t> </a:t>
            </a:r>
            <a:r>
              <a:rPr lang="nl-NL" sz="2400" dirty="0" err="1"/>
              <a:t>this</a:t>
            </a:r>
            <a:r>
              <a:rPr lang="nl-NL" sz="2400" dirty="0"/>
              <a:t> part of </a:t>
            </a:r>
            <a:r>
              <a:rPr lang="nl-NL" sz="2400" dirty="0" err="1"/>
              <a:t>the</a:t>
            </a:r>
            <a:r>
              <a:rPr lang="nl-NL" sz="2400" dirty="0"/>
              <a:t> training </a:t>
            </a:r>
            <a:r>
              <a:rPr lang="nl-NL" sz="2400" dirty="0" err="1"/>
              <a:t>due</a:t>
            </a:r>
            <a:r>
              <a:rPr lang="nl-NL" sz="2400" dirty="0"/>
              <a:t> </a:t>
            </a:r>
            <a:r>
              <a:rPr lang="nl-NL" sz="2400" dirty="0" err="1"/>
              <a:t>to</a:t>
            </a:r>
            <a:r>
              <a:rPr lang="nl-NL" sz="2400" dirty="0"/>
              <a:t> </a:t>
            </a:r>
            <a:r>
              <a:rPr lang="nl-NL" sz="2400" dirty="0" err="1"/>
              <a:t>the</a:t>
            </a:r>
            <a:r>
              <a:rPr lang="nl-NL" sz="2400" dirty="0"/>
              <a:t> topic </a:t>
            </a:r>
            <a:r>
              <a:rPr lang="nl-NL" sz="2400" dirty="0" err="1"/>
              <a:t>sensitivity</a:t>
            </a:r>
            <a:r>
              <a:rPr lang="nl-NL" sz="2400" dirty="0"/>
              <a:t>. </a:t>
            </a:r>
          </a:p>
        </p:txBody>
      </p:sp>
    </p:spTree>
    <p:extLst>
      <p:ext uri="{BB962C8B-B14F-4D97-AF65-F5344CB8AC3E}">
        <p14:creationId xmlns:p14="http://schemas.microsoft.com/office/powerpoint/2010/main" val="3254455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0D4D-C689-530C-DE6E-1F6AEA735D98}"/>
              </a:ext>
            </a:extLst>
          </p:cNvPr>
          <p:cNvSpPr>
            <a:spLocks noGrp="1"/>
          </p:cNvSpPr>
          <p:nvPr>
            <p:ph type="title"/>
          </p:nvPr>
        </p:nvSpPr>
        <p:spPr/>
        <p:txBody>
          <a:bodyPr/>
          <a:lstStyle/>
          <a:p>
            <a:r>
              <a:rPr lang="en-GB"/>
              <a:t>DEI Recap</a:t>
            </a:r>
          </a:p>
        </p:txBody>
      </p:sp>
      <p:sp>
        <p:nvSpPr>
          <p:cNvPr id="3" name="Slide Number Placeholder 2">
            <a:extLst>
              <a:ext uri="{FF2B5EF4-FFF2-40B4-BE49-F238E27FC236}">
                <a16:creationId xmlns:a16="http://schemas.microsoft.com/office/drawing/2014/main" id="{2A2B5C0E-32E5-986F-874C-BEE9A6D3E93C}"/>
              </a:ext>
            </a:extLst>
          </p:cNvPr>
          <p:cNvSpPr>
            <a:spLocks noGrp="1"/>
          </p:cNvSpPr>
          <p:nvPr>
            <p:ph type="sldNum" sz="quarter" idx="12"/>
          </p:nvPr>
        </p:nvSpPr>
        <p:spPr/>
        <p:txBody>
          <a:bodyPr/>
          <a:lstStyle/>
          <a:p>
            <a:fld id="{7973176A-146B-4E61-BA6F-E97A08C604D1}" type="slidenum">
              <a:rPr lang="en-GB" smtClean="0"/>
              <a:pPr/>
              <a:t>26</a:t>
            </a:fld>
            <a:endParaRPr lang="en-GB"/>
          </a:p>
        </p:txBody>
      </p:sp>
      <p:sp>
        <p:nvSpPr>
          <p:cNvPr id="4" name="Content Placeholder 3">
            <a:extLst>
              <a:ext uri="{FF2B5EF4-FFF2-40B4-BE49-F238E27FC236}">
                <a16:creationId xmlns:a16="http://schemas.microsoft.com/office/drawing/2014/main" id="{9E65FA67-AF5B-4A6E-6A87-F46F60FC37D6}"/>
              </a:ext>
            </a:extLst>
          </p:cNvPr>
          <p:cNvSpPr>
            <a:spLocks noGrp="1"/>
          </p:cNvSpPr>
          <p:nvPr>
            <p:ph sz="quarter" idx="19"/>
          </p:nvPr>
        </p:nvSpPr>
        <p:spPr>
          <a:xfrm>
            <a:off x="484113" y="1574635"/>
            <a:ext cx="8727264" cy="4301231"/>
          </a:xfrm>
        </p:spPr>
        <p:txBody>
          <a:bodyPr/>
          <a:lstStyle/>
          <a:p>
            <a:pPr marL="0" indent="0">
              <a:buNone/>
            </a:pPr>
            <a:r>
              <a:rPr lang="en-GB" b="1"/>
              <a:t>So many reasons, and here are some examples </a:t>
            </a:r>
            <a:r>
              <a:rPr lang="en-GB" b="1">
                <a:sym typeface="Wingdings" panose="05000000000000000000" pitchFamily="2" charset="2"/>
              </a:rPr>
              <a:t></a:t>
            </a:r>
            <a:endParaRPr lang="en-GB" b="1"/>
          </a:p>
          <a:p>
            <a:r>
              <a:rPr lang="en-GB" b="1"/>
              <a:t>Diversity </a:t>
            </a:r>
            <a:r>
              <a:rPr lang="en-GB"/>
              <a:t>leads to creative solutions and innovation </a:t>
            </a:r>
          </a:p>
          <a:p>
            <a:r>
              <a:rPr lang="en-GB" b="1"/>
              <a:t>Equity </a:t>
            </a:r>
            <a:r>
              <a:rPr lang="en-GB"/>
              <a:t>involves giving people opportunities and access to resources to enable them to thrive</a:t>
            </a:r>
          </a:p>
          <a:p>
            <a:r>
              <a:rPr lang="en-GB" b="1"/>
              <a:t>Inclusion </a:t>
            </a:r>
            <a:r>
              <a:rPr lang="en-GB"/>
              <a:t>creates a supportive atmosphere at work so everyone can reach their full potential </a:t>
            </a:r>
            <a:endParaRPr lang="en-GB" i="1"/>
          </a:p>
        </p:txBody>
      </p:sp>
      <p:pic>
        <p:nvPicPr>
          <p:cNvPr id="5" name="Picture 4" descr="A group of people in different colors&#10;&#10;Description automatically generated">
            <a:extLst>
              <a:ext uri="{FF2B5EF4-FFF2-40B4-BE49-F238E27FC236}">
                <a16:creationId xmlns:a16="http://schemas.microsoft.com/office/drawing/2014/main" id="{E83D0A0C-F240-B41B-5B65-0129883CB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59" y="4364582"/>
            <a:ext cx="11881282" cy="2493418"/>
          </a:xfrm>
          <a:prstGeom prst="rect">
            <a:avLst/>
          </a:prstGeom>
        </p:spPr>
      </p:pic>
    </p:spTree>
    <p:extLst>
      <p:ext uri="{BB962C8B-B14F-4D97-AF65-F5344CB8AC3E}">
        <p14:creationId xmlns:p14="http://schemas.microsoft.com/office/powerpoint/2010/main" val="2045808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FB8870-329D-18F1-953D-04B283F3294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3176A-146B-4E61-BA6F-E97A08C604D1}" type="slidenum">
              <a:rPr kumimoji="0" lang="en-GB" sz="12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A3A3A3"/>
              </a:solidFill>
              <a:effectLst/>
              <a:uLnTx/>
              <a:uFillTx/>
              <a:latin typeface="Verdana"/>
              <a:ea typeface="+mn-ea"/>
              <a:cs typeface="+mn-cs"/>
            </a:endParaRPr>
          </a:p>
        </p:txBody>
      </p:sp>
      <p:graphicFrame>
        <p:nvGraphicFramePr>
          <p:cNvPr id="7" name="Diagram 6">
            <a:extLst>
              <a:ext uri="{FF2B5EF4-FFF2-40B4-BE49-F238E27FC236}">
                <a16:creationId xmlns:a16="http://schemas.microsoft.com/office/drawing/2014/main" id="{B1071CC7-023B-4BD7-3130-2F5A020546FA}"/>
              </a:ext>
            </a:extLst>
          </p:cNvPr>
          <p:cNvGraphicFramePr/>
          <p:nvPr/>
        </p:nvGraphicFramePr>
        <p:xfrm>
          <a:off x="952500" y="0"/>
          <a:ext cx="10287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4327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4410D-7BDA-9DEE-91A4-6B565A22D1FD}"/>
              </a:ext>
            </a:extLst>
          </p:cNvPr>
          <p:cNvSpPr>
            <a:spLocks noGrp="1"/>
          </p:cNvSpPr>
          <p:nvPr>
            <p:ph type="title"/>
          </p:nvPr>
        </p:nvSpPr>
        <p:spPr/>
        <p:txBody>
          <a:bodyPr/>
          <a:lstStyle/>
          <a:p>
            <a:r>
              <a:rPr lang="en-GB"/>
              <a:t>Exercise review</a:t>
            </a:r>
          </a:p>
        </p:txBody>
      </p:sp>
      <p:sp>
        <p:nvSpPr>
          <p:cNvPr id="3" name="Slide Number Placeholder 2">
            <a:extLst>
              <a:ext uri="{FF2B5EF4-FFF2-40B4-BE49-F238E27FC236}">
                <a16:creationId xmlns:a16="http://schemas.microsoft.com/office/drawing/2014/main" id="{0680C0D3-3E49-4BE5-537F-10D55AE9CCB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3176A-146B-4E61-BA6F-E97A08C604D1}" type="slidenum">
              <a:rPr kumimoji="0" lang="en-GB" sz="12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A3A3A3"/>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D480689F-E8FF-8EF1-45A2-6FE526B7E02F}"/>
              </a:ext>
            </a:extLst>
          </p:cNvPr>
          <p:cNvSpPr>
            <a:spLocks noGrp="1"/>
          </p:cNvSpPr>
          <p:nvPr>
            <p:ph sz="quarter" idx="19"/>
          </p:nvPr>
        </p:nvSpPr>
        <p:spPr/>
        <p:txBody>
          <a:bodyPr vert="horz" lIns="0" tIns="45720" rIns="91440" bIns="45720" rtlCol="0" anchor="t">
            <a:noAutofit/>
          </a:bodyPr>
          <a:lstStyle/>
          <a:p>
            <a:r>
              <a:rPr lang="en-GB"/>
              <a:t>What did you learn from the exercise?</a:t>
            </a:r>
          </a:p>
          <a:p>
            <a:r>
              <a:rPr lang="en-GB"/>
              <a:t>Were you surprised by the outcome?</a:t>
            </a:r>
          </a:p>
          <a:p>
            <a:r>
              <a:rPr lang="en-GB"/>
              <a:t>How did you feel about your final landing position?</a:t>
            </a:r>
          </a:p>
          <a:p>
            <a:r>
              <a:rPr lang="en-GB"/>
              <a:t>What might we draw from this exercise in our day-to-day life?</a:t>
            </a:r>
          </a:p>
        </p:txBody>
      </p:sp>
    </p:spTree>
    <p:extLst>
      <p:ext uri="{BB962C8B-B14F-4D97-AF65-F5344CB8AC3E}">
        <p14:creationId xmlns:p14="http://schemas.microsoft.com/office/powerpoint/2010/main" val="4177097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FB8870-329D-18F1-953D-04B283F3294A}"/>
              </a:ext>
            </a:extLst>
          </p:cNvPr>
          <p:cNvSpPr>
            <a:spLocks noGrp="1"/>
          </p:cNvSpPr>
          <p:nvPr>
            <p:ph type="sldNum" sz="quarter" idx="12"/>
          </p:nvPr>
        </p:nvSpPr>
        <p:spPr/>
        <p:txBody>
          <a:bodyPr/>
          <a:lstStyle/>
          <a:p>
            <a:fld id="{7973176A-146B-4E61-BA6F-E97A08C604D1}" type="slidenum">
              <a:rPr lang="en-GB" smtClean="0"/>
              <a:pPr/>
              <a:t>29</a:t>
            </a:fld>
            <a:endParaRPr lang="en-GB"/>
          </a:p>
        </p:txBody>
      </p:sp>
      <p:graphicFrame>
        <p:nvGraphicFramePr>
          <p:cNvPr id="7" name="Diagram 6">
            <a:extLst>
              <a:ext uri="{FF2B5EF4-FFF2-40B4-BE49-F238E27FC236}">
                <a16:creationId xmlns:a16="http://schemas.microsoft.com/office/drawing/2014/main" id="{B1071CC7-023B-4BD7-3130-2F5A020546FA}"/>
              </a:ext>
            </a:extLst>
          </p:cNvPr>
          <p:cNvGraphicFramePr/>
          <p:nvPr>
            <p:extLst>
              <p:ext uri="{D42A27DB-BD31-4B8C-83A1-F6EECF244321}">
                <p14:modId xmlns:p14="http://schemas.microsoft.com/office/powerpoint/2010/main" val="1533170562"/>
              </p:ext>
            </p:extLst>
          </p:nvPr>
        </p:nvGraphicFramePr>
        <p:xfrm>
          <a:off x="952500" y="0"/>
          <a:ext cx="10287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9572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91EB7-0B2E-A02A-78B8-D095F49FD987}"/>
              </a:ext>
            </a:extLst>
          </p:cNvPr>
          <p:cNvSpPr>
            <a:spLocks noGrp="1"/>
          </p:cNvSpPr>
          <p:nvPr>
            <p:ph type="title"/>
          </p:nvPr>
        </p:nvSpPr>
        <p:spPr/>
        <p:txBody>
          <a:bodyPr/>
          <a:lstStyle/>
          <a:p>
            <a:r>
              <a:rPr lang="nl-NL"/>
              <a:t>Agenda</a:t>
            </a:r>
            <a:endParaRPr lang="en-GB"/>
          </a:p>
        </p:txBody>
      </p:sp>
      <p:sp>
        <p:nvSpPr>
          <p:cNvPr id="3" name="Slide Number Placeholder 2">
            <a:extLst>
              <a:ext uri="{FF2B5EF4-FFF2-40B4-BE49-F238E27FC236}">
                <a16:creationId xmlns:a16="http://schemas.microsoft.com/office/drawing/2014/main" id="{BA6A0172-06B1-9153-FABE-9A52B15F85EA}"/>
              </a:ext>
            </a:extLst>
          </p:cNvPr>
          <p:cNvSpPr>
            <a:spLocks noGrp="1"/>
          </p:cNvSpPr>
          <p:nvPr>
            <p:ph type="sldNum" sz="quarter" idx="12"/>
          </p:nvPr>
        </p:nvSpPr>
        <p:spPr/>
        <p:txBody>
          <a:bodyPr/>
          <a:lstStyle/>
          <a:p>
            <a:fld id="{7973176A-146B-4E61-BA6F-E97A08C604D1}" type="slidenum">
              <a:rPr lang="en-GB" smtClean="0"/>
              <a:pPr/>
              <a:t>3</a:t>
            </a:fld>
            <a:endParaRPr lang="en-GB"/>
          </a:p>
        </p:txBody>
      </p:sp>
      <p:sp>
        <p:nvSpPr>
          <p:cNvPr id="4" name="Content Placeholder 3">
            <a:extLst>
              <a:ext uri="{FF2B5EF4-FFF2-40B4-BE49-F238E27FC236}">
                <a16:creationId xmlns:a16="http://schemas.microsoft.com/office/drawing/2014/main" id="{FEC0F004-DD5F-2E3C-14EC-777D1BF55CB0}"/>
              </a:ext>
            </a:extLst>
          </p:cNvPr>
          <p:cNvSpPr>
            <a:spLocks noGrp="1"/>
          </p:cNvSpPr>
          <p:nvPr>
            <p:ph sz="quarter" idx="19"/>
          </p:nvPr>
        </p:nvSpPr>
        <p:spPr/>
        <p:txBody>
          <a:bodyPr vert="horz" lIns="0" tIns="45720" rIns="91440" bIns="45720" rtlCol="0" anchor="t">
            <a:noAutofit/>
          </a:bodyPr>
          <a:lstStyle/>
          <a:p>
            <a:pPr marL="342900" indent="-342900">
              <a:buFont typeface="+mj-lt"/>
              <a:buAutoNum type="arabicPeriod"/>
            </a:pPr>
            <a:r>
              <a:rPr lang="nl-NL"/>
              <a:t>What is DEI?</a:t>
            </a:r>
          </a:p>
          <a:p>
            <a:pPr marL="1047115" lvl="1" indent="-342900">
              <a:buFont typeface="Courier New" panose="020B0604020202020204" pitchFamily="34" charset="0"/>
              <a:buChar char="o"/>
            </a:pPr>
            <a:r>
              <a:rPr lang="nl-NL">
                <a:ea typeface="Verdana"/>
              </a:rPr>
              <a:t>Zoom in on Diversity</a:t>
            </a:r>
          </a:p>
          <a:p>
            <a:pPr marL="1047115" lvl="1" indent="-342900">
              <a:buFont typeface="Courier New" panose="020B0604020202020204" pitchFamily="34" charset="0"/>
              <a:buChar char="o"/>
            </a:pPr>
            <a:r>
              <a:rPr lang="nl-NL">
                <a:ea typeface="Verdana"/>
              </a:rPr>
              <a:t>Zoom in on Equity</a:t>
            </a:r>
          </a:p>
          <a:p>
            <a:pPr marL="1047115" lvl="1" indent="-342900">
              <a:buFont typeface="Courier New" panose="020B0604020202020204" pitchFamily="34" charset="0"/>
              <a:buChar char="o"/>
            </a:pPr>
            <a:r>
              <a:rPr lang="nl-NL"/>
              <a:t>Zoom in on Inclusion</a:t>
            </a:r>
            <a:endParaRPr lang="nl-NL">
              <a:ea typeface="Verdana"/>
            </a:endParaRPr>
          </a:p>
          <a:p>
            <a:pPr marL="342900" indent="-342900">
              <a:buFont typeface="+mj-lt"/>
              <a:buAutoNum type="arabicPeriod"/>
            </a:pPr>
            <a:r>
              <a:rPr lang="nl-NL">
                <a:ea typeface="Verdana"/>
              </a:rPr>
              <a:t>Why is DEI important?</a:t>
            </a:r>
            <a:endParaRPr lang="nl-NL"/>
          </a:p>
          <a:p>
            <a:pPr marL="342900" indent="-342900">
              <a:buAutoNum type="arabicPeriod"/>
            </a:pPr>
            <a:r>
              <a:rPr lang="nl-NL"/>
              <a:t>DEI whiteboard exercise</a:t>
            </a:r>
            <a:endParaRPr lang="nl-NL">
              <a:ea typeface="Verdana"/>
            </a:endParaRPr>
          </a:p>
          <a:p>
            <a:pPr marL="342900" indent="-342900">
              <a:buFont typeface="+mj-lt"/>
              <a:buAutoNum type="arabicPeriod"/>
            </a:pPr>
            <a:endParaRPr lang="en-GB"/>
          </a:p>
        </p:txBody>
      </p:sp>
      <p:pic>
        <p:nvPicPr>
          <p:cNvPr id="1034" name="Picture 10" descr="A group of people walking down a street with a rainbow flag&#10;&#10;Description automatically generated">
            <a:extLst>
              <a:ext uri="{FF2B5EF4-FFF2-40B4-BE49-F238E27FC236}">
                <a16:creationId xmlns:a16="http://schemas.microsoft.com/office/drawing/2014/main" id="{BD25181F-FA8F-17D6-2EBC-BA001EF2E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328" y="1574635"/>
            <a:ext cx="4609543" cy="3457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495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4410D-7BDA-9DEE-91A4-6B565A22D1FD}"/>
              </a:ext>
            </a:extLst>
          </p:cNvPr>
          <p:cNvSpPr>
            <a:spLocks noGrp="1"/>
          </p:cNvSpPr>
          <p:nvPr>
            <p:ph type="title"/>
          </p:nvPr>
        </p:nvSpPr>
        <p:spPr/>
        <p:txBody>
          <a:bodyPr/>
          <a:lstStyle/>
          <a:p>
            <a:r>
              <a:rPr lang="en-GB"/>
              <a:t>Reflections</a:t>
            </a:r>
          </a:p>
        </p:txBody>
      </p:sp>
      <p:sp>
        <p:nvSpPr>
          <p:cNvPr id="3" name="Slide Number Placeholder 2">
            <a:extLst>
              <a:ext uri="{FF2B5EF4-FFF2-40B4-BE49-F238E27FC236}">
                <a16:creationId xmlns:a16="http://schemas.microsoft.com/office/drawing/2014/main" id="{0680C0D3-3E49-4BE5-537F-10D55AE9CCB9}"/>
              </a:ext>
            </a:extLst>
          </p:cNvPr>
          <p:cNvSpPr>
            <a:spLocks noGrp="1"/>
          </p:cNvSpPr>
          <p:nvPr>
            <p:ph type="sldNum" sz="quarter" idx="12"/>
          </p:nvPr>
        </p:nvSpPr>
        <p:spPr/>
        <p:txBody>
          <a:bodyPr/>
          <a:lstStyle/>
          <a:p>
            <a:fld id="{7973176A-146B-4E61-BA6F-E97A08C604D1}" type="slidenum">
              <a:rPr lang="en-GB" smtClean="0"/>
              <a:pPr/>
              <a:t>30</a:t>
            </a:fld>
            <a:endParaRPr lang="en-GB"/>
          </a:p>
        </p:txBody>
      </p:sp>
      <p:sp>
        <p:nvSpPr>
          <p:cNvPr id="4" name="Content Placeholder 3">
            <a:extLst>
              <a:ext uri="{FF2B5EF4-FFF2-40B4-BE49-F238E27FC236}">
                <a16:creationId xmlns:a16="http://schemas.microsoft.com/office/drawing/2014/main" id="{D480689F-E8FF-8EF1-45A2-6FE526B7E02F}"/>
              </a:ext>
            </a:extLst>
          </p:cNvPr>
          <p:cNvSpPr>
            <a:spLocks noGrp="1"/>
          </p:cNvSpPr>
          <p:nvPr>
            <p:ph sz="quarter" idx="19"/>
          </p:nvPr>
        </p:nvSpPr>
        <p:spPr>
          <a:xfrm>
            <a:off x="484113" y="1574635"/>
            <a:ext cx="4519687" cy="4301231"/>
          </a:xfrm>
        </p:spPr>
        <p:txBody>
          <a:bodyPr vert="horz" lIns="0" tIns="45720" rIns="91440" bIns="45720" rtlCol="0" anchor="t">
            <a:noAutofit/>
          </a:bodyPr>
          <a:lstStyle/>
          <a:p>
            <a:r>
              <a:rPr lang="en-GB"/>
              <a:t>Any thoughts, reflections, or comments following the video? </a:t>
            </a:r>
          </a:p>
        </p:txBody>
      </p:sp>
    </p:spTree>
    <p:extLst>
      <p:ext uri="{BB962C8B-B14F-4D97-AF65-F5344CB8AC3E}">
        <p14:creationId xmlns:p14="http://schemas.microsoft.com/office/powerpoint/2010/main" val="3300550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9CE2-6E11-624A-EDC0-9A3BD0682F12}"/>
              </a:ext>
            </a:extLst>
          </p:cNvPr>
          <p:cNvSpPr>
            <a:spLocks noGrp="1"/>
          </p:cNvSpPr>
          <p:nvPr>
            <p:ph type="title"/>
          </p:nvPr>
        </p:nvSpPr>
        <p:spPr>
          <a:xfrm>
            <a:off x="511995" y="468743"/>
            <a:ext cx="9804851" cy="552227"/>
          </a:xfrm>
        </p:spPr>
        <p:txBody>
          <a:bodyPr>
            <a:normAutofit/>
          </a:bodyPr>
          <a:lstStyle/>
          <a:p>
            <a:r>
              <a:rPr lang="en-US"/>
              <a:t>Privilege</a:t>
            </a:r>
            <a:endParaRPr lang="nl-NL"/>
          </a:p>
        </p:txBody>
      </p:sp>
      <p:sp>
        <p:nvSpPr>
          <p:cNvPr id="3" name="Slide Number Placeholder 2">
            <a:extLst>
              <a:ext uri="{FF2B5EF4-FFF2-40B4-BE49-F238E27FC236}">
                <a16:creationId xmlns:a16="http://schemas.microsoft.com/office/drawing/2014/main" id="{C275E81E-3C2D-E579-1CE0-E8C075D39E7E}"/>
              </a:ext>
            </a:extLst>
          </p:cNvPr>
          <p:cNvSpPr>
            <a:spLocks noGrp="1"/>
          </p:cNvSpPr>
          <p:nvPr>
            <p:ph type="sldNum" sz="quarter" idx="12"/>
          </p:nvPr>
        </p:nvSpPr>
        <p:spPr>
          <a:xfrm>
            <a:off x="11681425" y="296659"/>
            <a:ext cx="781747" cy="216371"/>
          </a:xfrm>
        </p:spPr>
        <p:txBody>
          <a:bodyPr>
            <a:normAutofit/>
          </a:bodyPr>
          <a:lstStyle/>
          <a:p>
            <a:pPr>
              <a:lnSpc>
                <a:spcPct val="90000"/>
              </a:lnSpc>
              <a:spcAft>
                <a:spcPts val="600"/>
              </a:spcAft>
            </a:pPr>
            <a:fld id="{7973176A-146B-4E61-BA6F-E97A08C604D1}" type="slidenum">
              <a:rPr lang="en-GB" sz="900" smtClean="0"/>
              <a:pPr>
                <a:lnSpc>
                  <a:spcPct val="90000"/>
                </a:lnSpc>
                <a:spcAft>
                  <a:spcPts val="600"/>
                </a:spcAft>
              </a:pPr>
              <a:t>31</a:t>
            </a:fld>
            <a:endParaRPr lang="en-GB" sz="900"/>
          </a:p>
        </p:txBody>
      </p:sp>
      <p:sp>
        <p:nvSpPr>
          <p:cNvPr id="4" name="Content Placeholder 3">
            <a:extLst>
              <a:ext uri="{FF2B5EF4-FFF2-40B4-BE49-F238E27FC236}">
                <a16:creationId xmlns:a16="http://schemas.microsoft.com/office/drawing/2014/main" id="{FC91CDDD-CB61-35A5-8273-7DB164211C7C}"/>
              </a:ext>
            </a:extLst>
          </p:cNvPr>
          <p:cNvSpPr>
            <a:spLocks noGrp="1"/>
          </p:cNvSpPr>
          <p:nvPr>
            <p:ph sz="quarter" idx="21"/>
          </p:nvPr>
        </p:nvSpPr>
        <p:spPr>
          <a:xfrm>
            <a:off x="484111" y="1406394"/>
            <a:ext cx="5983189" cy="4500030"/>
          </a:xfrm>
        </p:spPr>
        <p:txBody>
          <a:bodyPr>
            <a:normAutofit/>
          </a:bodyPr>
          <a:lstStyle/>
          <a:p>
            <a:r>
              <a:rPr lang="nl-NL"/>
              <a:t>Privilege is ‘</a:t>
            </a:r>
            <a:r>
              <a:rPr lang="nl-NL" err="1"/>
              <a:t>when</a:t>
            </a:r>
            <a:r>
              <a:rPr lang="nl-NL"/>
              <a:t> </a:t>
            </a:r>
            <a:r>
              <a:rPr lang="nl-NL" err="1"/>
              <a:t>one</a:t>
            </a:r>
            <a:r>
              <a:rPr lang="nl-NL"/>
              <a:t> </a:t>
            </a:r>
            <a:r>
              <a:rPr lang="nl-NL" err="1"/>
              <a:t>group</a:t>
            </a:r>
            <a:r>
              <a:rPr lang="nl-NL"/>
              <a:t> has </a:t>
            </a:r>
            <a:r>
              <a:rPr lang="nl-NL" err="1"/>
              <a:t>something</a:t>
            </a:r>
            <a:r>
              <a:rPr lang="nl-NL"/>
              <a:t> of </a:t>
            </a:r>
            <a:r>
              <a:rPr lang="nl-NL" err="1"/>
              <a:t>value</a:t>
            </a:r>
            <a:r>
              <a:rPr lang="nl-NL"/>
              <a:t> </a:t>
            </a:r>
            <a:r>
              <a:rPr lang="nl-NL" err="1"/>
              <a:t>that</a:t>
            </a:r>
            <a:r>
              <a:rPr lang="nl-NL"/>
              <a:t> is </a:t>
            </a:r>
            <a:r>
              <a:rPr lang="nl-NL" err="1"/>
              <a:t>denied</a:t>
            </a:r>
            <a:r>
              <a:rPr lang="nl-NL"/>
              <a:t> </a:t>
            </a:r>
            <a:r>
              <a:rPr lang="nl-NL" err="1"/>
              <a:t>to</a:t>
            </a:r>
            <a:r>
              <a:rPr lang="nl-NL"/>
              <a:t> </a:t>
            </a:r>
            <a:r>
              <a:rPr lang="nl-NL" err="1"/>
              <a:t>others</a:t>
            </a:r>
            <a:r>
              <a:rPr lang="nl-NL"/>
              <a:t> </a:t>
            </a:r>
            <a:r>
              <a:rPr lang="nl-NL" err="1"/>
              <a:t>simply</a:t>
            </a:r>
            <a:r>
              <a:rPr lang="nl-NL"/>
              <a:t> </a:t>
            </a:r>
            <a:r>
              <a:rPr lang="nl-NL" err="1"/>
              <a:t>because</a:t>
            </a:r>
            <a:r>
              <a:rPr lang="nl-NL"/>
              <a:t> of </a:t>
            </a:r>
            <a:r>
              <a:rPr lang="nl-NL" err="1"/>
              <a:t>the</a:t>
            </a:r>
            <a:r>
              <a:rPr lang="nl-NL"/>
              <a:t> </a:t>
            </a:r>
            <a:r>
              <a:rPr lang="nl-NL" err="1"/>
              <a:t>groups</a:t>
            </a:r>
            <a:r>
              <a:rPr lang="nl-NL"/>
              <a:t> </a:t>
            </a:r>
            <a:r>
              <a:rPr lang="nl-NL" err="1"/>
              <a:t>that</a:t>
            </a:r>
            <a:r>
              <a:rPr lang="nl-NL"/>
              <a:t> </a:t>
            </a:r>
            <a:r>
              <a:rPr lang="nl-NL" err="1"/>
              <a:t>they</a:t>
            </a:r>
            <a:r>
              <a:rPr lang="nl-NL"/>
              <a:t> </a:t>
            </a:r>
            <a:r>
              <a:rPr lang="nl-NL" err="1"/>
              <a:t>don’t</a:t>
            </a:r>
            <a:r>
              <a:rPr lang="nl-NL"/>
              <a:t> </a:t>
            </a:r>
            <a:r>
              <a:rPr lang="nl-NL" err="1"/>
              <a:t>belong</a:t>
            </a:r>
            <a:r>
              <a:rPr lang="nl-NL"/>
              <a:t> </a:t>
            </a:r>
            <a:r>
              <a:rPr lang="nl-NL" err="1"/>
              <a:t>to</a:t>
            </a:r>
            <a:r>
              <a:rPr lang="nl-NL"/>
              <a:t>’ – </a:t>
            </a:r>
            <a:r>
              <a:rPr lang="nl-NL" err="1"/>
              <a:t>McIntosh</a:t>
            </a:r>
            <a:endParaRPr lang="nl-NL"/>
          </a:p>
          <a:p>
            <a:r>
              <a:rPr lang="nl-NL"/>
              <a:t>Privilege </a:t>
            </a:r>
            <a:r>
              <a:rPr lang="nl-NL" err="1"/>
              <a:t>gives</a:t>
            </a:r>
            <a:r>
              <a:rPr lang="nl-NL"/>
              <a:t> </a:t>
            </a:r>
            <a:r>
              <a:rPr lang="nl-NL" err="1"/>
              <a:t>us</a:t>
            </a:r>
            <a:r>
              <a:rPr lang="nl-NL"/>
              <a:t> </a:t>
            </a:r>
            <a:r>
              <a:rPr lang="nl-NL" err="1"/>
              <a:t>an</a:t>
            </a:r>
            <a:r>
              <a:rPr lang="nl-NL"/>
              <a:t> advantage </a:t>
            </a:r>
            <a:r>
              <a:rPr lang="nl-NL" err="1"/>
              <a:t>that</a:t>
            </a:r>
            <a:r>
              <a:rPr lang="nl-NL"/>
              <a:t> </a:t>
            </a:r>
            <a:r>
              <a:rPr lang="nl-NL" err="1"/>
              <a:t>could</a:t>
            </a:r>
            <a:r>
              <a:rPr lang="nl-NL"/>
              <a:t> </a:t>
            </a:r>
            <a:r>
              <a:rPr lang="nl-NL" err="1"/>
              <a:t>potentially</a:t>
            </a:r>
            <a:r>
              <a:rPr lang="nl-NL"/>
              <a:t> </a:t>
            </a:r>
            <a:r>
              <a:rPr lang="nl-NL" err="1"/>
              <a:t>work</a:t>
            </a:r>
            <a:r>
              <a:rPr lang="nl-NL"/>
              <a:t> in </a:t>
            </a:r>
            <a:r>
              <a:rPr lang="nl-NL" err="1"/>
              <a:t>our</a:t>
            </a:r>
            <a:r>
              <a:rPr lang="nl-NL"/>
              <a:t> </a:t>
            </a:r>
            <a:r>
              <a:rPr lang="nl-NL" err="1"/>
              <a:t>favour</a:t>
            </a:r>
            <a:r>
              <a:rPr lang="nl-NL"/>
              <a:t>. </a:t>
            </a:r>
            <a:r>
              <a:rPr lang="nl-NL" err="1"/>
              <a:t>Examples</a:t>
            </a:r>
            <a:r>
              <a:rPr lang="nl-NL"/>
              <a:t> are: </a:t>
            </a:r>
            <a:r>
              <a:rPr lang="nl-NL" err="1"/>
              <a:t>it</a:t>
            </a:r>
            <a:r>
              <a:rPr lang="nl-NL"/>
              <a:t> </a:t>
            </a:r>
            <a:r>
              <a:rPr lang="nl-NL" err="1"/>
              <a:t>could</a:t>
            </a:r>
            <a:r>
              <a:rPr lang="nl-NL"/>
              <a:t> </a:t>
            </a:r>
            <a:r>
              <a:rPr lang="nl-NL" err="1"/>
              <a:t>be</a:t>
            </a:r>
            <a:r>
              <a:rPr lang="nl-NL"/>
              <a:t> </a:t>
            </a:r>
            <a:r>
              <a:rPr lang="nl-NL" err="1"/>
              <a:t>easier</a:t>
            </a:r>
            <a:r>
              <a:rPr lang="nl-NL"/>
              <a:t> </a:t>
            </a:r>
            <a:r>
              <a:rPr lang="nl-NL" err="1"/>
              <a:t>to</a:t>
            </a:r>
            <a:r>
              <a:rPr lang="nl-NL"/>
              <a:t> get a job </a:t>
            </a:r>
            <a:r>
              <a:rPr lang="nl-NL" err="1"/>
              <a:t>because</a:t>
            </a:r>
            <a:r>
              <a:rPr lang="nl-NL"/>
              <a:t> of </a:t>
            </a:r>
            <a:r>
              <a:rPr lang="nl-NL" err="1"/>
              <a:t>your</a:t>
            </a:r>
            <a:r>
              <a:rPr lang="nl-NL"/>
              <a:t> name, </a:t>
            </a:r>
            <a:r>
              <a:rPr lang="nl-NL" err="1"/>
              <a:t>it</a:t>
            </a:r>
            <a:r>
              <a:rPr lang="nl-NL"/>
              <a:t> </a:t>
            </a:r>
            <a:r>
              <a:rPr lang="nl-NL" err="1"/>
              <a:t>might</a:t>
            </a:r>
            <a:r>
              <a:rPr lang="nl-NL"/>
              <a:t> </a:t>
            </a:r>
            <a:r>
              <a:rPr lang="nl-NL" err="1"/>
              <a:t>be</a:t>
            </a:r>
            <a:r>
              <a:rPr lang="nl-NL"/>
              <a:t> </a:t>
            </a:r>
            <a:r>
              <a:rPr lang="nl-NL" err="1"/>
              <a:t>easier</a:t>
            </a:r>
            <a:r>
              <a:rPr lang="nl-NL"/>
              <a:t> </a:t>
            </a:r>
            <a:r>
              <a:rPr lang="nl-NL" err="1"/>
              <a:t>to</a:t>
            </a:r>
            <a:r>
              <a:rPr lang="nl-NL"/>
              <a:t> get </a:t>
            </a:r>
            <a:r>
              <a:rPr lang="nl-NL" err="1"/>
              <a:t>promoted</a:t>
            </a:r>
            <a:r>
              <a:rPr lang="nl-NL"/>
              <a:t> </a:t>
            </a:r>
            <a:r>
              <a:rPr lang="nl-NL" err="1"/>
              <a:t>because</a:t>
            </a:r>
            <a:r>
              <a:rPr lang="nl-NL"/>
              <a:t> of </a:t>
            </a:r>
            <a:r>
              <a:rPr lang="nl-NL" err="1"/>
              <a:t>your</a:t>
            </a:r>
            <a:r>
              <a:rPr lang="nl-NL"/>
              <a:t> gender or </a:t>
            </a:r>
            <a:r>
              <a:rPr lang="nl-NL" err="1"/>
              <a:t>you</a:t>
            </a:r>
            <a:r>
              <a:rPr lang="nl-NL"/>
              <a:t> </a:t>
            </a:r>
            <a:r>
              <a:rPr lang="nl-NL" err="1"/>
              <a:t>might</a:t>
            </a:r>
            <a:r>
              <a:rPr lang="nl-NL"/>
              <a:t> get time off on </a:t>
            </a:r>
            <a:r>
              <a:rPr lang="nl-NL" err="1"/>
              <a:t>the</a:t>
            </a:r>
            <a:r>
              <a:rPr lang="nl-NL"/>
              <a:t> </a:t>
            </a:r>
            <a:r>
              <a:rPr lang="nl-NL" err="1"/>
              <a:t>religious</a:t>
            </a:r>
            <a:r>
              <a:rPr lang="nl-NL"/>
              <a:t> </a:t>
            </a:r>
            <a:r>
              <a:rPr lang="nl-NL" err="1"/>
              <a:t>holidays</a:t>
            </a:r>
            <a:r>
              <a:rPr lang="nl-NL"/>
              <a:t> relevant </a:t>
            </a:r>
            <a:r>
              <a:rPr lang="nl-NL" err="1"/>
              <a:t>to</a:t>
            </a:r>
            <a:r>
              <a:rPr lang="nl-NL"/>
              <a:t> </a:t>
            </a:r>
            <a:r>
              <a:rPr lang="nl-NL" err="1"/>
              <a:t>your</a:t>
            </a:r>
            <a:r>
              <a:rPr lang="nl-NL"/>
              <a:t> </a:t>
            </a:r>
            <a:r>
              <a:rPr lang="nl-NL" err="1"/>
              <a:t>faith</a:t>
            </a:r>
            <a:r>
              <a:rPr lang="nl-NL"/>
              <a:t>.</a:t>
            </a:r>
          </a:p>
          <a:p>
            <a:r>
              <a:rPr lang="nl-NL"/>
              <a:t>privilege is a </a:t>
            </a:r>
            <a:r>
              <a:rPr lang="nl-NL" err="1"/>
              <a:t>fact</a:t>
            </a:r>
            <a:r>
              <a:rPr lang="nl-NL"/>
              <a:t>, </a:t>
            </a:r>
            <a:r>
              <a:rPr lang="nl-NL" err="1"/>
              <a:t>not</a:t>
            </a:r>
            <a:r>
              <a:rPr lang="nl-NL"/>
              <a:t> </a:t>
            </a:r>
            <a:r>
              <a:rPr lang="nl-NL" err="1"/>
              <a:t>an</a:t>
            </a:r>
            <a:r>
              <a:rPr lang="nl-NL"/>
              <a:t> insult. </a:t>
            </a:r>
          </a:p>
        </p:txBody>
      </p:sp>
      <p:pic>
        <p:nvPicPr>
          <p:cNvPr id="10" name="Picture 9" descr="A circular chart with different colored circles&#10;&#10;Description automatically generated">
            <a:extLst>
              <a:ext uri="{FF2B5EF4-FFF2-40B4-BE49-F238E27FC236}">
                <a16:creationId xmlns:a16="http://schemas.microsoft.com/office/drawing/2014/main" id="{6002EB00-4410-E315-C82B-39166501D8B4}"/>
              </a:ext>
            </a:extLst>
          </p:cNvPr>
          <p:cNvPicPr>
            <a:picLocks noChangeAspect="1"/>
          </p:cNvPicPr>
          <p:nvPr/>
        </p:nvPicPr>
        <p:blipFill rotWithShape="1">
          <a:blip r:embed="rId2">
            <a:extLst>
              <a:ext uri="{28A0092B-C50C-407E-A947-70E740481C1C}">
                <a14:useLocalDpi xmlns:a14="http://schemas.microsoft.com/office/drawing/2010/main" val="0"/>
              </a:ext>
            </a:extLst>
          </a:blip>
          <a:srcRect b="2158"/>
          <a:stretch/>
        </p:blipFill>
        <p:spPr>
          <a:xfrm>
            <a:off x="6593405" y="662939"/>
            <a:ext cx="5478893" cy="5360671"/>
          </a:xfrm>
          <a:prstGeom prst="rect">
            <a:avLst/>
          </a:prstGeom>
        </p:spPr>
      </p:pic>
    </p:spTree>
    <p:extLst>
      <p:ext uri="{BB962C8B-B14F-4D97-AF65-F5344CB8AC3E}">
        <p14:creationId xmlns:p14="http://schemas.microsoft.com/office/powerpoint/2010/main" val="683815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9CE2-6E11-624A-EDC0-9A3BD0682F12}"/>
              </a:ext>
            </a:extLst>
          </p:cNvPr>
          <p:cNvSpPr>
            <a:spLocks noGrp="1"/>
          </p:cNvSpPr>
          <p:nvPr>
            <p:ph type="title"/>
          </p:nvPr>
        </p:nvSpPr>
        <p:spPr/>
        <p:txBody>
          <a:bodyPr/>
          <a:lstStyle/>
          <a:p>
            <a:r>
              <a:rPr lang="en-US"/>
              <a:t>Privilege </a:t>
            </a:r>
            <a:endParaRPr lang="nl-NL"/>
          </a:p>
        </p:txBody>
      </p:sp>
      <p:sp>
        <p:nvSpPr>
          <p:cNvPr id="3" name="Slide Number Placeholder 2">
            <a:extLst>
              <a:ext uri="{FF2B5EF4-FFF2-40B4-BE49-F238E27FC236}">
                <a16:creationId xmlns:a16="http://schemas.microsoft.com/office/drawing/2014/main" id="{C275E81E-3C2D-E579-1CE0-E8C075D39E7E}"/>
              </a:ext>
            </a:extLst>
          </p:cNvPr>
          <p:cNvSpPr>
            <a:spLocks noGrp="1"/>
          </p:cNvSpPr>
          <p:nvPr>
            <p:ph type="sldNum" sz="quarter" idx="12"/>
          </p:nvPr>
        </p:nvSpPr>
        <p:spPr/>
        <p:txBody>
          <a:bodyPr/>
          <a:lstStyle/>
          <a:p>
            <a:fld id="{7973176A-146B-4E61-BA6F-E97A08C604D1}" type="slidenum">
              <a:rPr lang="en-GB" smtClean="0"/>
              <a:pPr/>
              <a:t>32</a:t>
            </a:fld>
            <a:endParaRPr lang="en-GB"/>
          </a:p>
        </p:txBody>
      </p:sp>
      <p:graphicFrame>
        <p:nvGraphicFramePr>
          <p:cNvPr id="6" name="Table 6">
            <a:extLst>
              <a:ext uri="{FF2B5EF4-FFF2-40B4-BE49-F238E27FC236}">
                <a16:creationId xmlns:a16="http://schemas.microsoft.com/office/drawing/2014/main" id="{814F44C8-1C5F-9278-6723-7C4201FF8030}"/>
              </a:ext>
            </a:extLst>
          </p:cNvPr>
          <p:cNvGraphicFramePr>
            <a:graphicFrameLocks noGrp="1"/>
          </p:cNvGraphicFramePr>
          <p:nvPr>
            <p:extLst>
              <p:ext uri="{D42A27DB-BD31-4B8C-83A1-F6EECF244321}">
                <p14:modId xmlns:p14="http://schemas.microsoft.com/office/powerpoint/2010/main" val="3821684141"/>
              </p:ext>
            </p:extLst>
          </p:nvPr>
        </p:nvGraphicFramePr>
        <p:xfrm>
          <a:off x="2191657" y="4011817"/>
          <a:ext cx="7808686" cy="2377440"/>
        </p:xfrm>
        <a:graphic>
          <a:graphicData uri="http://schemas.openxmlformats.org/drawingml/2006/table">
            <a:tbl>
              <a:tblPr firstRow="1" bandRow="1">
                <a:tableStyleId>{5C22544A-7EE6-4342-B048-85BDC9FD1C3A}</a:tableStyleId>
              </a:tblPr>
              <a:tblGrid>
                <a:gridCol w="3904343">
                  <a:extLst>
                    <a:ext uri="{9D8B030D-6E8A-4147-A177-3AD203B41FA5}">
                      <a16:colId xmlns:a16="http://schemas.microsoft.com/office/drawing/2014/main" val="3852335448"/>
                    </a:ext>
                  </a:extLst>
                </a:gridCol>
                <a:gridCol w="3904343">
                  <a:extLst>
                    <a:ext uri="{9D8B030D-6E8A-4147-A177-3AD203B41FA5}">
                      <a16:colId xmlns:a16="http://schemas.microsoft.com/office/drawing/2014/main" val="2954187300"/>
                    </a:ext>
                  </a:extLst>
                </a:gridCol>
              </a:tblGrid>
              <a:tr h="370840">
                <a:tc>
                  <a:txBody>
                    <a:bodyPr/>
                    <a:lstStyle/>
                    <a:p>
                      <a:r>
                        <a:rPr lang="en-GB" sz="2000"/>
                        <a:t>Unearned privilege</a:t>
                      </a:r>
                    </a:p>
                  </a:txBody>
                  <a:tcPr/>
                </a:tc>
                <a:tc>
                  <a:txBody>
                    <a:bodyPr/>
                    <a:lstStyle/>
                    <a:p>
                      <a:r>
                        <a:rPr lang="en-GB" sz="2000"/>
                        <a:t>Earned privilege</a:t>
                      </a:r>
                    </a:p>
                  </a:txBody>
                  <a:tcPr/>
                </a:tc>
                <a:extLst>
                  <a:ext uri="{0D108BD9-81ED-4DB2-BD59-A6C34878D82A}">
                    <a16:rowId xmlns:a16="http://schemas.microsoft.com/office/drawing/2014/main" val="1003297116"/>
                  </a:ext>
                </a:extLst>
              </a:tr>
              <a:tr h="370840">
                <a:tc>
                  <a:txBody>
                    <a:bodyPr/>
                    <a:lstStyle/>
                    <a:p>
                      <a:r>
                        <a:rPr lang="en-GB" sz="2000"/>
                        <a:t>Sexual orientation</a:t>
                      </a:r>
                    </a:p>
                  </a:txBody>
                  <a:tcPr/>
                </a:tc>
                <a:tc>
                  <a:txBody>
                    <a:bodyPr/>
                    <a:lstStyle/>
                    <a:p>
                      <a:r>
                        <a:rPr lang="en-GB" sz="2000"/>
                        <a:t>Class</a:t>
                      </a:r>
                    </a:p>
                  </a:txBody>
                  <a:tcPr/>
                </a:tc>
                <a:extLst>
                  <a:ext uri="{0D108BD9-81ED-4DB2-BD59-A6C34878D82A}">
                    <a16:rowId xmlns:a16="http://schemas.microsoft.com/office/drawing/2014/main" val="2777531159"/>
                  </a:ext>
                </a:extLst>
              </a:tr>
              <a:tr h="370840">
                <a:tc>
                  <a:txBody>
                    <a:bodyPr/>
                    <a:lstStyle/>
                    <a:p>
                      <a:r>
                        <a:rPr lang="en-GB" sz="2000"/>
                        <a:t>Class</a:t>
                      </a:r>
                    </a:p>
                  </a:txBody>
                  <a:tcPr/>
                </a:tc>
                <a:tc>
                  <a:txBody>
                    <a:bodyPr/>
                    <a:lstStyle/>
                    <a:p>
                      <a:r>
                        <a:rPr lang="en-GB" sz="2000"/>
                        <a:t>Education</a:t>
                      </a:r>
                    </a:p>
                  </a:txBody>
                  <a:tcPr/>
                </a:tc>
                <a:extLst>
                  <a:ext uri="{0D108BD9-81ED-4DB2-BD59-A6C34878D82A}">
                    <a16:rowId xmlns:a16="http://schemas.microsoft.com/office/drawing/2014/main" val="2084793924"/>
                  </a:ext>
                </a:extLst>
              </a:tr>
              <a:tr h="370840">
                <a:tc>
                  <a:txBody>
                    <a:bodyPr/>
                    <a:lstStyle/>
                    <a:p>
                      <a:r>
                        <a:rPr lang="en-GB" sz="2000"/>
                        <a:t>Religion</a:t>
                      </a:r>
                    </a:p>
                  </a:txBody>
                  <a:tcPr/>
                </a:tc>
                <a:tc>
                  <a:txBody>
                    <a:bodyPr/>
                    <a:lstStyle/>
                    <a:p>
                      <a:r>
                        <a:rPr lang="en-GB" sz="2000"/>
                        <a:t>Seniority in an Organisation</a:t>
                      </a:r>
                    </a:p>
                  </a:txBody>
                  <a:tcPr/>
                </a:tc>
                <a:extLst>
                  <a:ext uri="{0D108BD9-81ED-4DB2-BD59-A6C34878D82A}">
                    <a16:rowId xmlns:a16="http://schemas.microsoft.com/office/drawing/2014/main" val="1233362623"/>
                  </a:ext>
                </a:extLst>
              </a:tr>
              <a:tr h="370840">
                <a:tc>
                  <a:txBody>
                    <a:bodyPr/>
                    <a:lstStyle/>
                    <a:p>
                      <a:r>
                        <a:rPr lang="en-GB" sz="2000"/>
                        <a:t>Gender</a:t>
                      </a:r>
                    </a:p>
                  </a:txBody>
                  <a:tcPr/>
                </a:tc>
                <a:tc>
                  <a:txBody>
                    <a:bodyPr/>
                    <a:lstStyle/>
                    <a:p>
                      <a:endParaRPr lang="en-GB" sz="2000"/>
                    </a:p>
                  </a:txBody>
                  <a:tcPr/>
                </a:tc>
                <a:extLst>
                  <a:ext uri="{0D108BD9-81ED-4DB2-BD59-A6C34878D82A}">
                    <a16:rowId xmlns:a16="http://schemas.microsoft.com/office/drawing/2014/main" val="789015577"/>
                  </a:ext>
                </a:extLst>
              </a:tr>
              <a:tr h="370840">
                <a:tc>
                  <a:txBody>
                    <a:bodyPr/>
                    <a:lstStyle/>
                    <a:p>
                      <a:r>
                        <a:rPr lang="en-GB" sz="2000"/>
                        <a:t>Parents education</a:t>
                      </a:r>
                    </a:p>
                  </a:txBody>
                  <a:tcPr/>
                </a:tc>
                <a:tc>
                  <a:txBody>
                    <a:bodyPr/>
                    <a:lstStyle/>
                    <a:p>
                      <a:endParaRPr lang="en-GB" sz="2000"/>
                    </a:p>
                  </a:txBody>
                  <a:tcPr/>
                </a:tc>
                <a:extLst>
                  <a:ext uri="{0D108BD9-81ED-4DB2-BD59-A6C34878D82A}">
                    <a16:rowId xmlns:a16="http://schemas.microsoft.com/office/drawing/2014/main" val="4152845134"/>
                  </a:ext>
                </a:extLst>
              </a:tr>
            </a:tbl>
          </a:graphicData>
        </a:graphic>
      </p:graphicFrame>
      <p:sp>
        <p:nvSpPr>
          <p:cNvPr id="8" name="Content Placeholder 7">
            <a:extLst>
              <a:ext uri="{FF2B5EF4-FFF2-40B4-BE49-F238E27FC236}">
                <a16:creationId xmlns:a16="http://schemas.microsoft.com/office/drawing/2014/main" id="{7B86D262-2BE4-EFE1-0002-DC573D2C5EAB}"/>
              </a:ext>
            </a:extLst>
          </p:cNvPr>
          <p:cNvSpPr>
            <a:spLocks noGrp="1"/>
          </p:cNvSpPr>
          <p:nvPr>
            <p:ph sz="quarter" idx="19"/>
          </p:nvPr>
        </p:nvSpPr>
        <p:spPr/>
        <p:txBody>
          <a:bodyPr/>
          <a:lstStyle/>
          <a:p>
            <a:r>
              <a:rPr lang="en-GB"/>
              <a:t>There is unearned and earned privilege, with unearned privilege being more prominent </a:t>
            </a:r>
          </a:p>
          <a:p>
            <a:r>
              <a:rPr lang="nl-NL" err="1"/>
              <a:t>Many</a:t>
            </a:r>
            <a:r>
              <a:rPr lang="nl-NL"/>
              <a:t> of </a:t>
            </a:r>
            <a:r>
              <a:rPr lang="nl-NL" err="1"/>
              <a:t>us</a:t>
            </a:r>
            <a:r>
              <a:rPr lang="nl-NL"/>
              <a:t> </a:t>
            </a:r>
            <a:r>
              <a:rPr lang="nl-NL" err="1"/>
              <a:t>experience</a:t>
            </a:r>
            <a:r>
              <a:rPr lang="nl-NL"/>
              <a:t> a </a:t>
            </a:r>
            <a:r>
              <a:rPr lang="nl-NL" err="1"/>
              <a:t>combination</a:t>
            </a:r>
            <a:r>
              <a:rPr lang="nl-NL"/>
              <a:t> of privilege </a:t>
            </a:r>
            <a:r>
              <a:rPr lang="nl-NL" err="1"/>
              <a:t>and</a:t>
            </a:r>
            <a:r>
              <a:rPr lang="nl-NL"/>
              <a:t> </a:t>
            </a:r>
            <a:r>
              <a:rPr lang="nl-NL" err="1"/>
              <a:t>disadvantages</a:t>
            </a:r>
            <a:r>
              <a:rPr lang="nl-NL"/>
              <a:t>; </a:t>
            </a:r>
            <a:r>
              <a:rPr lang="nl-NL" err="1"/>
              <a:t>f.e</a:t>
            </a:r>
            <a:r>
              <a:rPr lang="nl-NL"/>
              <a:t>. a </a:t>
            </a:r>
            <a:r>
              <a:rPr lang="nl-NL" err="1"/>
              <a:t>white</a:t>
            </a:r>
            <a:r>
              <a:rPr lang="nl-NL"/>
              <a:t> (privilege) </a:t>
            </a:r>
            <a:r>
              <a:rPr lang="nl-NL" err="1"/>
              <a:t>female</a:t>
            </a:r>
            <a:r>
              <a:rPr lang="nl-NL"/>
              <a:t> (disadvantage), or </a:t>
            </a:r>
            <a:r>
              <a:rPr lang="nl-NL" err="1"/>
              <a:t>disabled</a:t>
            </a:r>
            <a:r>
              <a:rPr lang="nl-NL"/>
              <a:t> (disadvantage) male (privilege); </a:t>
            </a:r>
            <a:r>
              <a:rPr lang="nl-NL" err="1"/>
              <a:t>this</a:t>
            </a:r>
            <a:r>
              <a:rPr lang="nl-NL"/>
              <a:t> is </a:t>
            </a:r>
            <a:r>
              <a:rPr lang="nl-NL" err="1"/>
              <a:t>called</a:t>
            </a:r>
            <a:r>
              <a:rPr lang="nl-NL"/>
              <a:t> </a:t>
            </a:r>
            <a:r>
              <a:rPr lang="nl-NL" err="1"/>
              <a:t>intersectionallity</a:t>
            </a:r>
            <a:r>
              <a:rPr lang="nl-NL"/>
              <a:t> </a:t>
            </a:r>
          </a:p>
        </p:txBody>
      </p:sp>
    </p:spTree>
    <p:extLst>
      <p:ext uri="{BB962C8B-B14F-4D97-AF65-F5344CB8AC3E}">
        <p14:creationId xmlns:p14="http://schemas.microsoft.com/office/powerpoint/2010/main" val="2691252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FB7BB-C90D-7EA5-E27C-ED7F9A500EBC}"/>
              </a:ext>
            </a:extLst>
          </p:cNvPr>
          <p:cNvSpPr>
            <a:spLocks noGrp="1"/>
          </p:cNvSpPr>
          <p:nvPr>
            <p:ph type="title"/>
          </p:nvPr>
        </p:nvSpPr>
        <p:spPr/>
        <p:txBody>
          <a:bodyPr/>
          <a:lstStyle/>
          <a:p>
            <a:r>
              <a:rPr lang="nl-NL" dirty="0" err="1"/>
              <a:t>Session</a:t>
            </a:r>
            <a:r>
              <a:rPr lang="nl-NL" dirty="0"/>
              <a:t> </a:t>
            </a:r>
            <a:r>
              <a:rPr lang="nl-NL" dirty="0" err="1"/>
              <a:t>reflection</a:t>
            </a:r>
            <a:endParaRPr lang="nl-NL" dirty="0"/>
          </a:p>
        </p:txBody>
      </p:sp>
      <p:sp>
        <p:nvSpPr>
          <p:cNvPr id="3" name="Slide Number Placeholder 2">
            <a:extLst>
              <a:ext uri="{FF2B5EF4-FFF2-40B4-BE49-F238E27FC236}">
                <a16:creationId xmlns:a16="http://schemas.microsoft.com/office/drawing/2014/main" id="{173C7743-69B3-8FED-39EA-38EA2E65E821}"/>
              </a:ext>
            </a:extLst>
          </p:cNvPr>
          <p:cNvSpPr>
            <a:spLocks noGrp="1"/>
          </p:cNvSpPr>
          <p:nvPr>
            <p:ph type="sldNum" sz="quarter" idx="12"/>
          </p:nvPr>
        </p:nvSpPr>
        <p:spPr/>
        <p:txBody>
          <a:bodyPr/>
          <a:lstStyle/>
          <a:p>
            <a:fld id="{7973176A-146B-4E61-BA6F-E97A08C604D1}" type="slidenum">
              <a:rPr lang="en-GB" smtClean="0"/>
              <a:pPr/>
              <a:t>33</a:t>
            </a:fld>
            <a:endParaRPr lang="en-GB"/>
          </a:p>
        </p:txBody>
      </p:sp>
      <p:sp>
        <p:nvSpPr>
          <p:cNvPr id="4" name="Content Placeholder 3">
            <a:extLst>
              <a:ext uri="{FF2B5EF4-FFF2-40B4-BE49-F238E27FC236}">
                <a16:creationId xmlns:a16="http://schemas.microsoft.com/office/drawing/2014/main" id="{49BE4610-B910-4086-C3D6-E4905E40F7B4}"/>
              </a:ext>
            </a:extLst>
          </p:cNvPr>
          <p:cNvSpPr>
            <a:spLocks noGrp="1"/>
          </p:cNvSpPr>
          <p:nvPr>
            <p:ph sz="quarter" idx="19"/>
          </p:nvPr>
        </p:nvSpPr>
        <p:spPr/>
        <p:txBody>
          <a:bodyPr/>
          <a:lstStyle/>
          <a:p>
            <a:r>
              <a:rPr lang="nl-NL" dirty="0" err="1"/>
              <a:t>What</a:t>
            </a:r>
            <a:r>
              <a:rPr lang="nl-NL" dirty="0"/>
              <a:t> are </a:t>
            </a:r>
            <a:r>
              <a:rPr lang="nl-NL" dirty="0" err="1"/>
              <a:t>your</a:t>
            </a:r>
            <a:r>
              <a:rPr lang="nl-NL" dirty="0"/>
              <a:t> </a:t>
            </a:r>
            <a:r>
              <a:rPr lang="nl-NL" dirty="0" err="1"/>
              <a:t>thoughts</a:t>
            </a:r>
            <a:r>
              <a:rPr lang="nl-NL" dirty="0"/>
              <a:t> on </a:t>
            </a:r>
            <a:r>
              <a:rPr lang="nl-NL" dirty="0" err="1"/>
              <a:t>today’s</a:t>
            </a:r>
            <a:r>
              <a:rPr lang="nl-NL" dirty="0"/>
              <a:t> </a:t>
            </a:r>
            <a:r>
              <a:rPr lang="nl-NL" dirty="0" err="1"/>
              <a:t>session</a:t>
            </a:r>
            <a:r>
              <a:rPr lang="nl-NL" dirty="0"/>
              <a:t>?</a:t>
            </a:r>
          </a:p>
          <a:p>
            <a:r>
              <a:rPr lang="nl-NL" dirty="0"/>
              <a:t>Was </a:t>
            </a:r>
            <a:r>
              <a:rPr lang="nl-NL" dirty="0" err="1"/>
              <a:t>it</a:t>
            </a:r>
            <a:r>
              <a:rPr lang="nl-NL" dirty="0"/>
              <a:t> </a:t>
            </a:r>
            <a:r>
              <a:rPr lang="nl-NL" dirty="0" err="1"/>
              <a:t>difficult</a:t>
            </a:r>
            <a:r>
              <a:rPr lang="nl-NL" dirty="0"/>
              <a:t> </a:t>
            </a:r>
            <a:r>
              <a:rPr lang="nl-NL" dirty="0" err="1"/>
              <a:t>to</a:t>
            </a:r>
            <a:r>
              <a:rPr lang="nl-NL" dirty="0"/>
              <a:t> </a:t>
            </a:r>
            <a:r>
              <a:rPr lang="nl-NL" dirty="0" err="1"/>
              <a:t>participate</a:t>
            </a:r>
            <a:r>
              <a:rPr lang="nl-NL" dirty="0"/>
              <a:t> in </a:t>
            </a:r>
            <a:r>
              <a:rPr lang="nl-NL" dirty="0" err="1"/>
              <a:t>the</a:t>
            </a:r>
            <a:r>
              <a:rPr lang="nl-NL" dirty="0"/>
              <a:t> </a:t>
            </a:r>
            <a:r>
              <a:rPr lang="nl-NL" dirty="0" err="1"/>
              <a:t>exercise</a:t>
            </a:r>
            <a:r>
              <a:rPr lang="nl-NL" dirty="0"/>
              <a:t> </a:t>
            </a:r>
            <a:r>
              <a:rPr lang="nl-NL" dirty="0" err="1"/>
              <a:t>and</a:t>
            </a:r>
            <a:r>
              <a:rPr lang="nl-NL" dirty="0"/>
              <a:t> </a:t>
            </a:r>
            <a:r>
              <a:rPr lang="nl-NL" dirty="0" err="1"/>
              <a:t>how</a:t>
            </a:r>
            <a:r>
              <a:rPr lang="nl-NL" dirty="0"/>
              <a:t> </a:t>
            </a:r>
            <a:r>
              <a:rPr lang="nl-NL" dirty="0" err="1"/>
              <a:t>did</a:t>
            </a:r>
            <a:r>
              <a:rPr lang="nl-NL" dirty="0"/>
              <a:t> </a:t>
            </a:r>
            <a:r>
              <a:rPr lang="nl-NL" dirty="0" err="1"/>
              <a:t>you</a:t>
            </a:r>
            <a:r>
              <a:rPr lang="nl-NL" dirty="0"/>
              <a:t> feel </a:t>
            </a:r>
            <a:r>
              <a:rPr lang="nl-NL" dirty="0" err="1"/>
              <a:t>about</a:t>
            </a:r>
            <a:r>
              <a:rPr lang="nl-NL" dirty="0"/>
              <a:t> </a:t>
            </a:r>
            <a:r>
              <a:rPr lang="nl-NL" dirty="0" err="1"/>
              <a:t>what</a:t>
            </a:r>
            <a:r>
              <a:rPr lang="nl-NL" dirty="0"/>
              <a:t> </a:t>
            </a:r>
            <a:r>
              <a:rPr lang="nl-NL" dirty="0" err="1"/>
              <a:t>your</a:t>
            </a:r>
            <a:r>
              <a:rPr lang="nl-NL" dirty="0"/>
              <a:t> landing </a:t>
            </a:r>
            <a:r>
              <a:rPr lang="nl-NL" dirty="0" err="1"/>
              <a:t>position</a:t>
            </a:r>
            <a:r>
              <a:rPr lang="nl-NL" dirty="0"/>
              <a:t> was?</a:t>
            </a:r>
          </a:p>
          <a:p>
            <a:r>
              <a:rPr lang="nl-NL" dirty="0" err="1"/>
              <a:t>Anything</a:t>
            </a:r>
            <a:r>
              <a:rPr lang="nl-NL" dirty="0"/>
              <a:t> </a:t>
            </a:r>
            <a:r>
              <a:rPr lang="nl-NL" dirty="0" err="1"/>
              <a:t>else</a:t>
            </a:r>
            <a:r>
              <a:rPr lang="nl-NL" dirty="0"/>
              <a:t> </a:t>
            </a:r>
            <a:r>
              <a:rPr lang="nl-NL" dirty="0" err="1"/>
              <a:t>you</a:t>
            </a:r>
            <a:r>
              <a:rPr lang="nl-NL" dirty="0"/>
              <a:t> </a:t>
            </a:r>
            <a:r>
              <a:rPr lang="nl-NL" dirty="0" err="1"/>
              <a:t>would</a:t>
            </a:r>
            <a:r>
              <a:rPr lang="nl-NL" dirty="0"/>
              <a:t> like </a:t>
            </a:r>
            <a:r>
              <a:rPr lang="nl-NL" dirty="0" err="1"/>
              <a:t>to</a:t>
            </a:r>
            <a:r>
              <a:rPr lang="nl-NL" dirty="0"/>
              <a:t> share </a:t>
            </a:r>
            <a:r>
              <a:rPr lang="nl-NL" dirty="0" err="1"/>
              <a:t>with</a:t>
            </a:r>
            <a:r>
              <a:rPr lang="nl-NL" dirty="0"/>
              <a:t> </a:t>
            </a:r>
            <a:r>
              <a:rPr lang="nl-NL" dirty="0" err="1"/>
              <a:t>the</a:t>
            </a:r>
            <a:r>
              <a:rPr lang="nl-NL" dirty="0"/>
              <a:t> </a:t>
            </a:r>
            <a:r>
              <a:rPr lang="nl-NL" dirty="0" err="1"/>
              <a:t>group</a:t>
            </a:r>
            <a:r>
              <a:rPr lang="nl-NL" dirty="0"/>
              <a:t>?</a:t>
            </a:r>
          </a:p>
        </p:txBody>
      </p:sp>
    </p:spTree>
    <p:extLst>
      <p:ext uri="{BB962C8B-B14F-4D97-AF65-F5344CB8AC3E}">
        <p14:creationId xmlns:p14="http://schemas.microsoft.com/office/powerpoint/2010/main" val="2820814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8C433-9374-2F77-B35C-52BEA388BC57}"/>
              </a:ext>
            </a:extLst>
          </p:cNvPr>
          <p:cNvSpPr>
            <a:spLocks noGrp="1"/>
          </p:cNvSpPr>
          <p:nvPr>
            <p:ph type="ctrTitle"/>
          </p:nvPr>
        </p:nvSpPr>
        <p:spPr/>
        <p:txBody>
          <a:bodyPr/>
          <a:lstStyle/>
          <a:p>
            <a:r>
              <a:rPr lang="en-US" b="1"/>
              <a:t>Racism &amp; Microaggression</a:t>
            </a:r>
            <a:endParaRPr lang="nl-NL" b="1"/>
          </a:p>
        </p:txBody>
      </p:sp>
      <p:sp>
        <p:nvSpPr>
          <p:cNvPr id="3" name="Subtitle 2">
            <a:extLst>
              <a:ext uri="{FF2B5EF4-FFF2-40B4-BE49-F238E27FC236}">
                <a16:creationId xmlns:a16="http://schemas.microsoft.com/office/drawing/2014/main" id="{CFE610DA-B17B-DD55-6259-6F9CB540FD49}"/>
              </a:ext>
            </a:extLst>
          </p:cNvPr>
          <p:cNvSpPr>
            <a:spLocks noGrp="1"/>
          </p:cNvSpPr>
          <p:nvPr>
            <p:ph type="subTitle" idx="1"/>
          </p:nvPr>
        </p:nvSpPr>
        <p:spPr>
          <a:xfrm>
            <a:off x="7360070" y="4242526"/>
            <a:ext cx="4314138" cy="987539"/>
          </a:xfrm>
        </p:spPr>
        <p:txBody>
          <a:bodyPr>
            <a:normAutofit fontScale="92500" lnSpcReduction="10000"/>
          </a:bodyPr>
          <a:lstStyle/>
          <a:p>
            <a:r>
              <a:rPr lang="en-US" sz="2800" i="1"/>
              <a:t>By the Culture and Ethnic Diversity Network</a:t>
            </a:r>
            <a:endParaRPr lang="nl-NL" sz="2800" i="1"/>
          </a:p>
        </p:txBody>
      </p:sp>
      <p:sp>
        <p:nvSpPr>
          <p:cNvPr id="5" name="Text Placeholder 4">
            <a:extLst>
              <a:ext uri="{FF2B5EF4-FFF2-40B4-BE49-F238E27FC236}">
                <a16:creationId xmlns:a16="http://schemas.microsoft.com/office/drawing/2014/main" id="{FEBA5719-DD65-2046-166F-10AC62A2CAA8}"/>
              </a:ext>
            </a:extLst>
          </p:cNvPr>
          <p:cNvSpPr>
            <a:spLocks noGrp="1"/>
          </p:cNvSpPr>
          <p:nvPr>
            <p:ph type="body" sz="quarter" idx="11"/>
          </p:nvPr>
        </p:nvSpPr>
        <p:spPr/>
        <p:txBody>
          <a:bodyPr/>
          <a:lstStyle/>
          <a:p>
            <a:r>
              <a:rPr lang="en-US"/>
              <a:t>Jeel Desai, Mattie Keessen &amp; Jessica Heap </a:t>
            </a:r>
            <a:endParaRPr lang="nl-NL"/>
          </a:p>
        </p:txBody>
      </p:sp>
    </p:spTree>
    <p:extLst>
      <p:ext uri="{BB962C8B-B14F-4D97-AF65-F5344CB8AC3E}">
        <p14:creationId xmlns:p14="http://schemas.microsoft.com/office/powerpoint/2010/main" val="3048335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06570-862C-B74E-BADF-1D70352E8432}"/>
              </a:ext>
            </a:extLst>
          </p:cNvPr>
          <p:cNvSpPr>
            <a:spLocks noGrp="1"/>
          </p:cNvSpPr>
          <p:nvPr>
            <p:ph type="title"/>
          </p:nvPr>
        </p:nvSpPr>
        <p:spPr/>
        <p:txBody>
          <a:bodyPr/>
          <a:lstStyle/>
          <a:p>
            <a:r>
              <a:rPr lang="en-GB" b="1"/>
              <a:t>Activity</a:t>
            </a:r>
          </a:p>
        </p:txBody>
      </p:sp>
      <p:sp>
        <p:nvSpPr>
          <p:cNvPr id="4" name="Slide Number Placeholder 3">
            <a:extLst>
              <a:ext uri="{FF2B5EF4-FFF2-40B4-BE49-F238E27FC236}">
                <a16:creationId xmlns:a16="http://schemas.microsoft.com/office/drawing/2014/main" id="{73E47ABD-D19B-5269-45EA-4B2D1D413F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3176A-146B-4E61-BA6F-E97A08C604D1}" type="slidenum">
              <a:rPr kumimoji="0" lang="en-GB" sz="12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A3A3A3"/>
              </a:solidFill>
              <a:effectLst/>
              <a:uLnTx/>
              <a:uFillTx/>
              <a:latin typeface="Verdana"/>
              <a:ea typeface="+mn-ea"/>
              <a:cs typeface="+mn-cs"/>
            </a:endParaRPr>
          </a:p>
        </p:txBody>
      </p:sp>
      <p:pic>
        <p:nvPicPr>
          <p:cNvPr id="5" name="Graphic 4" descr="Badge 1 with solid fill">
            <a:extLst>
              <a:ext uri="{FF2B5EF4-FFF2-40B4-BE49-F238E27FC236}">
                <a16:creationId xmlns:a16="http://schemas.microsoft.com/office/drawing/2014/main" id="{62312CF7-538A-5EBC-D6CA-8DE0A73D26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1866" y="3834829"/>
            <a:ext cx="914400" cy="914400"/>
          </a:xfrm>
          <a:prstGeom prst="rect">
            <a:avLst/>
          </a:prstGeom>
        </p:spPr>
      </p:pic>
      <p:pic>
        <p:nvPicPr>
          <p:cNvPr id="8" name="Graphic 7" descr="Badge with solid fill">
            <a:extLst>
              <a:ext uri="{FF2B5EF4-FFF2-40B4-BE49-F238E27FC236}">
                <a16:creationId xmlns:a16="http://schemas.microsoft.com/office/drawing/2014/main" id="{3FB25B99-20BD-62BA-6D52-DAA9876561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2661" y="3834829"/>
            <a:ext cx="914400" cy="914400"/>
          </a:xfrm>
          <a:prstGeom prst="rect">
            <a:avLst/>
          </a:prstGeom>
        </p:spPr>
      </p:pic>
      <p:pic>
        <p:nvPicPr>
          <p:cNvPr id="10" name="Graphic 9" descr="Badge 3 with solid fill">
            <a:extLst>
              <a:ext uri="{FF2B5EF4-FFF2-40B4-BE49-F238E27FC236}">
                <a16:creationId xmlns:a16="http://schemas.microsoft.com/office/drawing/2014/main" id="{694DD8A1-D5A9-BD37-DC18-048FCAFD20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53868" y="3834829"/>
            <a:ext cx="914400" cy="914400"/>
          </a:xfrm>
          <a:prstGeom prst="rect">
            <a:avLst/>
          </a:prstGeom>
        </p:spPr>
      </p:pic>
      <p:pic>
        <p:nvPicPr>
          <p:cNvPr id="12" name="Graphic 11" descr="Badge 4 with solid fill">
            <a:extLst>
              <a:ext uri="{FF2B5EF4-FFF2-40B4-BE49-F238E27FC236}">
                <a16:creationId xmlns:a16="http://schemas.microsoft.com/office/drawing/2014/main" id="{A5AEB8C4-2335-63FF-4F00-865F61492D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98771" y="3834829"/>
            <a:ext cx="914400" cy="914400"/>
          </a:xfrm>
          <a:prstGeom prst="rect">
            <a:avLst/>
          </a:prstGeom>
        </p:spPr>
      </p:pic>
      <p:pic>
        <p:nvPicPr>
          <p:cNvPr id="14" name="Graphic 13" descr="Badge 5 with solid fill">
            <a:extLst>
              <a:ext uri="{FF2B5EF4-FFF2-40B4-BE49-F238E27FC236}">
                <a16:creationId xmlns:a16="http://schemas.microsoft.com/office/drawing/2014/main" id="{567BF8B8-F1E0-93A5-5A1D-BB2C185203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36826" y="3834829"/>
            <a:ext cx="914400" cy="914400"/>
          </a:xfrm>
          <a:prstGeom prst="rect">
            <a:avLst/>
          </a:prstGeom>
        </p:spPr>
      </p:pic>
      <p:sp>
        <p:nvSpPr>
          <p:cNvPr id="16" name="TextBox 15">
            <a:extLst>
              <a:ext uri="{FF2B5EF4-FFF2-40B4-BE49-F238E27FC236}">
                <a16:creationId xmlns:a16="http://schemas.microsoft.com/office/drawing/2014/main" id="{6DBE79C9-7726-2D94-22DE-6D7AC8DB7DC3}"/>
              </a:ext>
            </a:extLst>
          </p:cNvPr>
          <p:cNvSpPr txBox="1"/>
          <p:nvPr/>
        </p:nvSpPr>
        <p:spPr>
          <a:xfrm>
            <a:off x="319782" y="1957145"/>
            <a:ext cx="1101817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D4D4D"/>
                </a:solidFill>
                <a:effectLst/>
                <a:uLnTx/>
                <a:uFillTx/>
                <a:latin typeface="Verdana"/>
                <a:ea typeface="+mn-ea"/>
                <a:cs typeface="+mn-cs"/>
              </a:rPr>
              <a:t>On a scale of 0-5, how comfortable are you talking about race? </a:t>
            </a:r>
          </a:p>
        </p:txBody>
      </p:sp>
      <p:sp>
        <p:nvSpPr>
          <p:cNvPr id="17" name="TextBox 16">
            <a:extLst>
              <a:ext uri="{FF2B5EF4-FFF2-40B4-BE49-F238E27FC236}">
                <a16:creationId xmlns:a16="http://schemas.microsoft.com/office/drawing/2014/main" id="{FBB5E526-182F-D3DF-0209-2336D94798CF}"/>
              </a:ext>
            </a:extLst>
          </p:cNvPr>
          <p:cNvSpPr txBox="1"/>
          <p:nvPr/>
        </p:nvSpPr>
        <p:spPr>
          <a:xfrm>
            <a:off x="319783" y="2829261"/>
            <a:ext cx="1101817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D4D4D"/>
                </a:solidFill>
                <a:effectLst/>
                <a:uLnTx/>
                <a:uFillTx/>
                <a:latin typeface="Verdana"/>
                <a:ea typeface="+mn-ea"/>
                <a:cs typeface="+mn-cs"/>
              </a:rPr>
              <a:t>On a scale of 0-5, how comfortable are you talking about racism? </a:t>
            </a:r>
          </a:p>
        </p:txBody>
      </p:sp>
      <p:sp>
        <p:nvSpPr>
          <p:cNvPr id="19" name="TextBox 18">
            <a:extLst>
              <a:ext uri="{FF2B5EF4-FFF2-40B4-BE49-F238E27FC236}">
                <a16:creationId xmlns:a16="http://schemas.microsoft.com/office/drawing/2014/main" id="{57BC62BC-0CE4-7EF0-8DC8-9DB85C31AA49}"/>
              </a:ext>
            </a:extLst>
          </p:cNvPr>
          <p:cNvSpPr txBox="1"/>
          <p:nvPr/>
        </p:nvSpPr>
        <p:spPr>
          <a:xfrm>
            <a:off x="122862" y="4857108"/>
            <a:ext cx="243240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Verdana"/>
                <a:ea typeface="+mn-ea"/>
                <a:cs typeface="+mn-cs"/>
              </a:rPr>
              <a:t>I am very uncomfortable talking about race/racism.</a:t>
            </a:r>
          </a:p>
        </p:txBody>
      </p:sp>
      <p:sp>
        <p:nvSpPr>
          <p:cNvPr id="20" name="TextBox 19">
            <a:extLst>
              <a:ext uri="{FF2B5EF4-FFF2-40B4-BE49-F238E27FC236}">
                <a16:creationId xmlns:a16="http://schemas.microsoft.com/office/drawing/2014/main" id="{38488CD5-928D-ED94-3436-1946AF967A7B}"/>
              </a:ext>
            </a:extLst>
          </p:cNvPr>
          <p:cNvSpPr txBox="1"/>
          <p:nvPr/>
        </p:nvSpPr>
        <p:spPr>
          <a:xfrm>
            <a:off x="2463658" y="4857107"/>
            <a:ext cx="243240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Verdana"/>
                <a:ea typeface="+mn-ea"/>
                <a:cs typeface="+mn-cs"/>
              </a:rPr>
              <a:t>I am usually uncomfortable talking about race/racism.</a:t>
            </a:r>
          </a:p>
        </p:txBody>
      </p:sp>
      <p:sp>
        <p:nvSpPr>
          <p:cNvPr id="21" name="TextBox 20">
            <a:extLst>
              <a:ext uri="{FF2B5EF4-FFF2-40B4-BE49-F238E27FC236}">
                <a16:creationId xmlns:a16="http://schemas.microsoft.com/office/drawing/2014/main" id="{C4486C6B-9FDA-089D-01AB-57976CE00D2E}"/>
              </a:ext>
            </a:extLst>
          </p:cNvPr>
          <p:cNvSpPr txBox="1"/>
          <p:nvPr/>
        </p:nvSpPr>
        <p:spPr>
          <a:xfrm>
            <a:off x="4737248" y="4857107"/>
            <a:ext cx="243240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Verdana"/>
                <a:ea typeface="+mn-ea"/>
                <a:cs typeface="+mn-cs"/>
              </a:rPr>
              <a:t>I am sometimes uncomfortable talking about race/racism.</a:t>
            </a:r>
          </a:p>
        </p:txBody>
      </p:sp>
      <p:sp>
        <p:nvSpPr>
          <p:cNvPr id="22" name="TextBox 21">
            <a:extLst>
              <a:ext uri="{FF2B5EF4-FFF2-40B4-BE49-F238E27FC236}">
                <a16:creationId xmlns:a16="http://schemas.microsoft.com/office/drawing/2014/main" id="{2A04D3E7-A854-506D-B108-1861FA9B0D77}"/>
              </a:ext>
            </a:extLst>
          </p:cNvPr>
          <p:cNvSpPr txBox="1"/>
          <p:nvPr/>
        </p:nvSpPr>
        <p:spPr>
          <a:xfrm>
            <a:off x="6939768" y="4857107"/>
            <a:ext cx="243240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Verdana"/>
                <a:ea typeface="+mn-ea"/>
                <a:cs typeface="+mn-cs"/>
              </a:rPr>
              <a:t>I am usually comfortable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Verdana"/>
                <a:ea typeface="+mn-ea"/>
                <a:cs typeface="+mn-cs"/>
              </a:rPr>
              <a:t> talking about race/racism.</a:t>
            </a:r>
          </a:p>
        </p:txBody>
      </p:sp>
      <p:sp>
        <p:nvSpPr>
          <p:cNvPr id="23" name="TextBox 22">
            <a:extLst>
              <a:ext uri="{FF2B5EF4-FFF2-40B4-BE49-F238E27FC236}">
                <a16:creationId xmlns:a16="http://schemas.microsoft.com/office/drawing/2014/main" id="{98B2BC98-1840-C641-F295-44DCD18CD345}"/>
              </a:ext>
            </a:extLst>
          </p:cNvPr>
          <p:cNvSpPr txBox="1"/>
          <p:nvPr/>
        </p:nvSpPr>
        <p:spPr>
          <a:xfrm>
            <a:off x="9177823" y="4869452"/>
            <a:ext cx="243240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Verdana"/>
                <a:ea typeface="+mn-ea"/>
                <a:cs typeface="+mn-cs"/>
              </a:rPr>
              <a:t>I am very comfortable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Verdana"/>
                <a:ea typeface="+mn-ea"/>
                <a:cs typeface="+mn-cs"/>
              </a:rPr>
              <a:t>talking about race/racism.</a:t>
            </a:r>
          </a:p>
        </p:txBody>
      </p:sp>
    </p:spTree>
    <p:extLst>
      <p:ext uri="{BB962C8B-B14F-4D97-AF65-F5344CB8AC3E}">
        <p14:creationId xmlns:p14="http://schemas.microsoft.com/office/powerpoint/2010/main" val="113028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FF0844-9A12-FE15-C254-50B7A2B13A8B}"/>
              </a:ext>
            </a:extLst>
          </p:cNvPr>
          <p:cNvSpPr>
            <a:spLocks noGrp="1"/>
          </p:cNvSpPr>
          <p:nvPr>
            <p:ph type="title"/>
          </p:nvPr>
        </p:nvSpPr>
        <p:spPr/>
        <p:txBody>
          <a:bodyPr/>
          <a:lstStyle/>
          <a:p>
            <a:r>
              <a:rPr lang="en-GB" b="1"/>
              <a:t>Key Terms</a:t>
            </a:r>
          </a:p>
        </p:txBody>
      </p:sp>
      <p:sp>
        <p:nvSpPr>
          <p:cNvPr id="4" name="Slide Number Placeholder 3">
            <a:extLst>
              <a:ext uri="{FF2B5EF4-FFF2-40B4-BE49-F238E27FC236}">
                <a16:creationId xmlns:a16="http://schemas.microsoft.com/office/drawing/2014/main" id="{B639719E-2315-4BA7-9CEE-E9D406D3ABD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3176A-146B-4E61-BA6F-E97A08C604D1}" type="slidenum">
              <a:rPr kumimoji="0" lang="en-GB" sz="12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A3A3A3"/>
              </a:solidFill>
              <a:effectLst/>
              <a:uLnTx/>
              <a:uFillTx/>
              <a:latin typeface="Verdana"/>
              <a:ea typeface="+mn-ea"/>
              <a:cs typeface="+mn-cs"/>
            </a:endParaRPr>
          </a:p>
        </p:txBody>
      </p:sp>
      <p:sp>
        <p:nvSpPr>
          <p:cNvPr id="5" name="TextBox 4">
            <a:extLst>
              <a:ext uri="{FF2B5EF4-FFF2-40B4-BE49-F238E27FC236}">
                <a16:creationId xmlns:a16="http://schemas.microsoft.com/office/drawing/2014/main" id="{4317E033-39D5-E589-263B-9D16FE7B20D0}"/>
              </a:ext>
            </a:extLst>
          </p:cNvPr>
          <p:cNvSpPr txBox="1"/>
          <p:nvPr/>
        </p:nvSpPr>
        <p:spPr>
          <a:xfrm>
            <a:off x="511995" y="3662799"/>
            <a:ext cx="635689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7900"/>
                </a:solidFill>
                <a:effectLst/>
                <a:uLnTx/>
                <a:uFillTx/>
                <a:latin typeface="Verdana"/>
                <a:ea typeface="+mn-ea"/>
                <a:cs typeface="+mn-cs"/>
              </a:rPr>
              <a:t>Prejudice</a:t>
            </a:r>
            <a:r>
              <a:rPr kumimoji="0" lang="en-GB" sz="1600" b="0" i="0" u="none" strike="noStrike" kern="1200" cap="none" spc="0" normalizeH="0" baseline="0" noProof="0">
                <a:ln>
                  <a:noFill/>
                </a:ln>
                <a:solidFill>
                  <a:srgbClr val="4D4D4D"/>
                </a:solidFill>
                <a:effectLst/>
                <a:uLnTx/>
                <a:uFillTx/>
                <a:latin typeface="Verdana"/>
                <a:ea typeface="+mn-ea"/>
                <a:cs typeface="+mn-cs"/>
              </a:rPr>
              <a:t> – is the formation of </a:t>
            </a:r>
            <a:r>
              <a:rPr kumimoji="0" lang="en-GB" sz="1600" b="0" i="0" u="none" strike="noStrike" kern="1200" cap="none" spc="0" normalizeH="0" baseline="0" noProof="0">
                <a:ln>
                  <a:noFill/>
                </a:ln>
                <a:solidFill>
                  <a:srgbClr val="FF7900"/>
                </a:solidFill>
                <a:effectLst/>
                <a:uLnTx/>
                <a:uFillTx/>
                <a:latin typeface="Verdana"/>
                <a:ea typeface="+mn-ea"/>
                <a:cs typeface="+mn-cs"/>
              </a:rPr>
              <a:t>negative</a:t>
            </a:r>
            <a:r>
              <a:rPr kumimoji="0" lang="en-GB" sz="1600" b="0" i="0" u="none" strike="noStrike" kern="1200" cap="none" spc="0" normalizeH="0" baseline="0" noProof="0">
                <a:ln>
                  <a:noFill/>
                </a:ln>
                <a:solidFill>
                  <a:srgbClr val="4D4D4D"/>
                </a:solidFill>
                <a:effectLst/>
                <a:uLnTx/>
                <a:uFillTx/>
                <a:latin typeface="Verdana"/>
                <a:ea typeface="+mn-ea"/>
                <a:cs typeface="+mn-cs"/>
              </a:rPr>
              <a:t> feelings, attitudes or opinions towards an individual(s) based solely on their membership to a particular social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4D4D4D"/>
              </a:solidFill>
              <a:effectLst/>
              <a:uLnTx/>
              <a:uFillTx/>
              <a:latin typeface="Verdana"/>
              <a:ea typeface="+mn-ea"/>
              <a:cs typeface="+mn-cs"/>
            </a:endParaRPr>
          </a:p>
        </p:txBody>
      </p:sp>
      <p:sp>
        <p:nvSpPr>
          <p:cNvPr id="7" name="TextBox 6">
            <a:extLst>
              <a:ext uri="{FF2B5EF4-FFF2-40B4-BE49-F238E27FC236}">
                <a16:creationId xmlns:a16="http://schemas.microsoft.com/office/drawing/2014/main" id="{8AF40A39-8A16-89D1-376B-DA3E885E8B59}"/>
              </a:ext>
            </a:extLst>
          </p:cNvPr>
          <p:cNvSpPr txBox="1"/>
          <p:nvPr/>
        </p:nvSpPr>
        <p:spPr>
          <a:xfrm>
            <a:off x="511996" y="2048736"/>
            <a:ext cx="668346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4D4D4D"/>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7900"/>
                </a:solidFill>
                <a:effectLst/>
                <a:uLnTx/>
                <a:uFillTx/>
                <a:latin typeface="Verdana"/>
                <a:ea typeface="+mn-ea"/>
                <a:cs typeface="+mn-cs"/>
              </a:rPr>
              <a:t>Stereotypes </a:t>
            </a:r>
            <a:r>
              <a:rPr kumimoji="0" lang="en-GB" sz="1600" b="0" i="0" u="none" strike="noStrike" kern="1200" cap="none" spc="0" normalizeH="0" baseline="0" noProof="0">
                <a:ln>
                  <a:noFill/>
                </a:ln>
                <a:solidFill>
                  <a:srgbClr val="4D4D4D"/>
                </a:solidFill>
                <a:effectLst/>
                <a:uLnTx/>
                <a:uFillTx/>
                <a:latin typeface="Verdana"/>
                <a:ea typeface="+mn-ea"/>
                <a:cs typeface="+mn-cs"/>
              </a:rPr>
              <a:t>– are over-generalised and over-simplified ideas &amp; assumptions about people because of one part of their identity e.g., their race, sexuality, age, religion, gender etc. </a:t>
            </a:r>
            <a:r>
              <a:rPr kumimoji="0" lang="en-GB" sz="1600" b="0" i="0" u="none" strike="noStrike" kern="1200" cap="none" spc="0" normalizeH="0" baseline="0" noProof="0">
                <a:ln>
                  <a:noFill/>
                </a:ln>
                <a:effectLst/>
                <a:uLnTx/>
                <a:uFillTx/>
                <a:latin typeface="Verdana"/>
                <a:ea typeface="+mn-ea"/>
                <a:cs typeface="+mn-cs"/>
              </a:rPr>
              <a:t>Stereotypes can be positive or negative. </a:t>
            </a:r>
          </a:p>
        </p:txBody>
      </p:sp>
      <p:sp>
        <p:nvSpPr>
          <p:cNvPr id="8" name="TextBox 7">
            <a:extLst>
              <a:ext uri="{FF2B5EF4-FFF2-40B4-BE49-F238E27FC236}">
                <a16:creationId xmlns:a16="http://schemas.microsoft.com/office/drawing/2014/main" id="{4A23AB46-AC7F-B049-BDF6-2D1D601BDBB8}"/>
              </a:ext>
            </a:extLst>
          </p:cNvPr>
          <p:cNvSpPr txBox="1"/>
          <p:nvPr/>
        </p:nvSpPr>
        <p:spPr>
          <a:xfrm>
            <a:off x="511996" y="4591013"/>
            <a:ext cx="6683462"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4D4D4D"/>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7900"/>
                </a:solidFill>
                <a:effectLst/>
                <a:uLnTx/>
                <a:uFillTx/>
                <a:latin typeface="Verdana"/>
                <a:ea typeface="+mn-ea"/>
                <a:cs typeface="+mn-cs"/>
              </a:rPr>
              <a:t>Discrimination </a:t>
            </a:r>
            <a:r>
              <a:rPr kumimoji="0" lang="en-GB" sz="1600" b="0" i="0" u="none" strike="noStrike" kern="1200" cap="none" spc="0" normalizeH="0" baseline="0" noProof="0">
                <a:ln>
                  <a:noFill/>
                </a:ln>
                <a:solidFill>
                  <a:srgbClr val="4D4D4D"/>
                </a:solidFill>
                <a:effectLst/>
                <a:uLnTx/>
                <a:uFillTx/>
                <a:latin typeface="Verdana"/>
                <a:ea typeface="+mn-ea"/>
                <a:cs typeface="+mn-cs"/>
              </a:rPr>
              <a:t>– is </a:t>
            </a:r>
            <a:r>
              <a:rPr kumimoji="0" lang="en-GB" sz="1600" b="0" i="0" u="none" strike="noStrike" kern="1200" cap="none" spc="0" normalizeH="0" baseline="0" noProof="0">
                <a:ln>
                  <a:noFill/>
                </a:ln>
                <a:solidFill>
                  <a:srgbClr val="FF7900"/>
                </a:solidFill>
                <a:effectLst/>
                <a:uLnTx/>
                <a:uFillTx/>
                <a:latin typeface="Verdana"/>
                <a:ea typeface="+mn-ea"/>
                <a:cs typeface="+mn-cs"/>
              </a:rPr>
              <a:t>negative, destructive </a:t>
            </a:r>
            <a:r>
              <a:rPr kumimoji="0" lang="en-GB" sz="1600" b="0" i="0" u="none" strike="noStrike" kern="1200" cap="none" spc="0" normalizeH="0" baseline="0" noProof="0">
                <a:ln>
                  <a:noFill/>
                </a:ln>
                <a:solidFill>
                  <a:srgbClr val="4D4D4D"/>
                </a:solidFill>
                <a:effectLst/>
                <a:uLnTx/>
                <a:uFillTx/>
                <a:latin typeface="Verdana"/>
                <a:ea typeface="+mn-ea"/>
                <a:cs typeface="+mn-cs"/>
              </a:rPr>
              <a:t>and/or </a:t>
            </a:r>
            <a:r>
              <a:rPr kumimoji="0" lang="en-GB" sz="1600" b="0" i="0" u="none" strike="noStrike" kern="1200" cap="none" spc="0" normalizeH="0" baseline="0" noProof="0">
                <a:ln>
                  <a:noFill/>
                </a:ln>
                <a:solidFill>
                  <a:srgbClr val="FF7900"/>
                </a:solidFill>
                <a:effectLst/>
                <a:uLnTx/>
                <a:uFillTx/>
                <a:latin typeface="Verdana"/>
                <a:ea typeface="+mn-ea"/>
                <a:cs typeface="+mn-cs"/>
              </a:rPr>
              <a:t>exclusionary </a:t>
            </a:r>
            <a:r>
              <a:rPr kumimoji="0" lang="en-GB" sz="1600" b="0" i="0" u="none" strike="noStrike" kern="1200" cap="none" spc="0" normalizeH="0" baseline="0" noProof="0">
                <a:ln>
                  <a:noFill/>
                </a:ln>
                <a:solidFill>
                  <a:srgbClr val="4D4D4D"/>
                </a:solidFill>
                <a:effectLst/>
                <a:uLnTx/>
                <a:uFillTx/>
                <a:latin typeface="Verdana"/>
                <a:ea typeface="+mn-ea"/>
                <a:cs typeface="+mn-cs"/>
              </a:rPr>
              <a:t>behaviour and action against an individual based solely on their membership to a particular social group</a:t>
            </a:r>
          </a:p>
        </p:txBody>
      </p:sp>
      <p:graphicFrame>
        <p:nvGraphicFramePr>
          <p:cNvPr id="2" name="Diagram 1">
            <a:extLst>
              <a:ext uri="{FF2B5EF4-FFF2-40B4-BE49-F238E27FC236}">
                <a16:creationId xmlns:a16="http://schemas.microsoft.com/office/drawing/2014/main" id="{1CE4A589-320D-32AA-9AB3-FFEF8710CFAE}"/>
              </a:ext>
            </a:extLst>
          </p:cNvPr>
          <p:cNvGraphicFramePr/>
          <p:nvPr>
            <p:extLst>
              <p:ext uri="{D42A27DB-BD31-4B8C-83A1-F6EECF244321}">
                <p14:modId xmlns:p14="http://schemas.microsoft.com/office/powerpoint/2010/main" val="3353601580"/>
              </p:ext>
            </p:extLst>
          </p:nvPr>
        </p:nvGraphicFramePr>
        <p:xfrm>
          <a:off x="6705601" y="1611446"/>
          <a:ext cx="5656210" cy="4102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9B3FBA04-83D0-10BE-D505-C22050DC19F2}"/>
              </a:ext>
            </a:extLst>
          </p:cNvPr>
          <p:cNvSpPr txBox="1"/>
          <p:nvPr/>
        </p:nvSpPr>
        <p:spPr>
          <a:xfrm>
            <a:off x="511995" y="1758112"/>
            <a:ext cx="668346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chemeClr val="tx2"/>
                </a:solidFill>
                <a:latin typeface="Verdana"/>
              </a:rPr>
              <a:t>Bias</a:t>
            </a:r>
            <a:r>
              <a:rPr kumimoji="0" lang="en-GB" sz="1600" b="1" i="0" u="none" strike="noStrike" kern="1200" cap="none" spc="0" normalizeH="0" baseline="0" noProof="0">
                <a:ln>
                  <a:noFill/>
                </a:ln>
                <a:solidFill>
                  <a:schemeClr val="tx2"/>
                </a:solidFill>
                <a:effectLst/>
                <a:uLnTx/>
                <a:uFillTx/>
                <a:latin typeface="Verdana"/>
                <a:ea typeface="+mn-ea"/>
                <a:cs typeface="+mn-cs"/>
              </a:rPr>
              <a:t> </a:t>
            </a:r>
            <a:r>
              <a:rPr kumimoji="0" lang="en-GB" sz="1600" b="0" i="0" u="none" strike="noStrike" kern="1200" cap="none" spc="0" normalizeH="0" baseline="0" noProof="0">
                <a:ln>
                  <a:noFill/>
                </a:ln>
                <a:solidFill>
                  <a:srgbClr val="4D4D4D"/>
                </a:solidFill>
                <a:effectLst/>
                <a:uLnTx/>
                <a:uFillTx/>
                <a:latin typeface="Verdana"/>
                <a:ea typeface="+mn-ea"/>
                <a:cs typeface="+mn-cs"/>
              </a:rPr>
              <a:t>– a preference for or against a person, idea or thing</a:t>
            </a:r>
            <a:endParaRPr kumimoji="0" lang="en-GB" sz="1600" b="0" i="0" u="none" strike="noStrike" kern="1200" cap="none" spc="0" normalizeH="0" baseline="0" noProof="0">
              <a:ln>
                <a:noFill/>
              </a:ln>
              <a:effectLst/>
              <a:uLnTx/>
              <a:uFillTx/>
              <a:latin typeface="Verdana"/>
              <a:ea typeface="+mn-ea"/>
              <a:cs typeface="+mn-cs"/>
            </a:endParaRPr>
          </a:p>
        </p:txBody>
      </p:sp>
    </p:spTree>
    <p:extLst>
      <p:ext uri="{BB962C8B-B14F-4D97-AF65-F5344CB8AC3E}">
        <p14:creationId xmlns:p14="http://schemas.microsoft.com/office/powerpoint/2010/main" val="4104376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9E7A3D-6470-7002-2CD1-5DAFB329CDA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3176A-146B-4E61-BA6F-E97A08C604D1}" type="slidenum">
              <a:rPr kumimoji="0" lang="en-GB" sz="12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A3A3A3"/>
              </a:solidFill>
              <a:effectLst/>
              <a:uLnTx/>
              <a:uFillTx/>
              <a:latin typeface="Verdana"/>
              <a:ea typeface="+mn-ea"/>
              <a:cs typeface="+mn-cs"/>
            </a:endParaRPr>
          </a:p>
        </p:txBody>
      </p:sp>
      <p:sp>
        <p:nvSpPr>
          <p:cNvPr id="6" name="Title 5">
            <a:extLst>
              <a:ext uri="{FF2B5EF4-FFF2-40B4-BE49-F238E27FC236}">
                <a16:creationId xmlns:a16="http://schemas.microsoft.com/office/drawing/2014/main" id="{EC93E71D-7A49-07A4-A66B-EC0E186D8394}"/>
              </a:ext>
            </a:extLst>
          </p:cNvPr>
          <p:cNvSpPr>
            <a:spLocks noGrp="1"/>
          </p:cNvSpPr>
          <p:nvPr>
            <p:ph type="title"/>
          </p:nvPr>
        </p:nvSpPr>
        <p:spPr/>
        <p:txBody>
          <a:bodyPr/>
          <a:lstStyle/>
          <a:p>
            <a:r>
              <a:rPr lang="en-GB" b="1"/>
              <a:t>Key Terms with Examples</a:t>
            </a:r>
          </a:p>
        </p:txBody>
      </p:sp>
      <p:graphicFrame>
        <p:nvGraphicFramePr>
          <p:cNvPr id="2" name="Table 2">
            <a:extLst>
              <a:ext uri="{FF2B5EF4-FFF2-40B4-BE49-F238E27FC236}">
                <a16:creationId xmlns:a16="http://schemas.microsoft.com/office/drawing/2014/main" id="{25B71816-48CE-17CC-E806-4A0DE3B9E00B}"/>
              </a:ext>
            </a:extLst>
          </p:cNvPr>
          <p:cNvGraphicFramePr>
            <a:graphicFrameLocks noGrp="1"/>
          </p:cNvGraphicFramePr>
          <p:nvPr/>
        </p:nvGraphicFramePr>
        <p:xfrm>
          <a:off x="511993" y="1514323"/>
          <a:ext cx="11169432" cy="4058920"/>
        </p:xfrm>
        <a:graphic>
          <a:graphicData uri="http://schemas.openxmlformats.org/drawingml/2006/table">
            <a:tbl>
              <a:tblPr firstRow="1" bandRow="1">
                <a:tableStyleId>{7E9639D4-E3E2-4D34-9284-5A2195B3D0D7}</a:tableStyleId>
              </a:tblPr>
              <a:tblGrid>
                <a:gridCol w="2792358">
                  <a:extLst>
                    <a:ext uri="{9D8B030D-6E8A-4147-A177-3AD203B41FA5}">
                      <a16:colId xmlns:a16="http://schemas.microsoft.com/office/drawing/2014/main" val="3899848767"/>
                    </a:ext>
                  </a:extLst>
                </a:gridCol>
                <a:gridCol w="2792358">
                  <a:extLst>
                    <a:ext uri="{9D8B030D-6E8A-4147-A177-3AD203B41FA5}">
                      <a16:colId xmlns:a16="http://schemas.microsoft.com/office/drawing/2014/main" val="3453428603"/>
                    </a:ext>
                  </a:extLst>
                </a:gridCol>
                <a:gridCol w="2792358">
                  <a:extLst>
                    <a:ext uri="{9D8B030D-6E8A-4147-A177-3AD203B41FA5}">
                      <a16:colId xmlns:a16="http://schemas.microsoft.com/office/drawing/2014/main" val="487990358"/>
                    </a:ext>
                  </a:extLst>
                </a:gridCol>
                <a:gridCol w="2792358">
                  <a:extLst>
                    <a:ext uri="{9D8B030D-6E8A-4147-A177-3AD203B41FA5}">
                      <a16:colId xmlns:a16="http://schemas.microsoft.com/office/drawing/2014/main" val="1782006776"/>
                    </a:ext>
                  </a:extLst>
                </a:gridCol>
              </a:tblGrid>
              <a:tr h="370840">
                <a:tc>
                  <a:txBody>
                    <a:bodyPr/>
                    <a:lstStyle/>
                    <a:p>
                      <a:r>
                        <a:rPr lang="en-GB"/>
                        <a:t>Item</a:t>
                      </a:r>
                    </a:p>
                  </a:txBody>
                  <a:tcPr>
                    <a:solidFill>
                      <a:schemeClr val="tx2"/>
                    </a:solidFill>
                  </a:tcPr>
                </a:tc>
                <a:tc>
                  <a:txBody>
                    <a:bodyPr/>
                    <a:lstStyle/>
                    <a:p>
                      <a:r>
                        <a:rPr lang="en-GB"/>
                        <a:t>Function</a:t>
                      </a:r>
                    </a:p>
                  </a:txBody>
                  <a:tcPr>
                    <a:solidFill>
                      <a:schemeClr val="tx2"/>
                    </a:solidFill>
                  </a:tcPr>
                </a:tc>
                <a:tc>
                  <a:txBody>
                    <a:bodyPr/>
                    <a:lstStyle/>
                    <a:p>
                      <a:r>
                        <a:rPr lang="en-GB"/>
                        <a:t>Definition</a:t>
                      </a:r>
                    </a:p>
                  </a:txBody>
                  <a:tcPr>
                    <a:solidFill>
                      <a:schemeClr val="tx2"/>
                    </a:solidFill>
                  </a:tcPr>
                </a:tc>
                <a:tc>
                  <a:txBody>
                    <a:bodyPr/>
                    <a:lstStyle/>
                    <a:p>
                      <a:r>
                        <a:rPr lang="en-GB"/>
                        <a:t>Example</a:t>
                      </a:r>
                    </a:p>
                  </a:txBody>
                  <a:tcPr>
                    <a:solidFill>
                      <a:schemeClr val="tx2"/>
                    </a:solidFill>
                  </a:tcPr>
                </a:tc>
                <a:extLst>
                  <a:ext uri="{0D108BD9-81ED-4DB2-BD59-A6C34878D82A}">
                    <a16:rowId xmlns:a16="http://schemas.microsoft.com/office/drawing/2014/main" val="2880756660"/>
                  </a:ext>
                </a:extLst>
              </a:tr>
              <a:tr h="370840">
                <a:tc>
                  <a:txBody>
                    <a:bodyPr/>
                    <a:lstStyle/>
                    <a:p>
                      <a:r>
                        <a:rPr lang="en-GB" b="1"/>
                        <a:t>Stereotype</a:t>
                      </a:r>
                    </a:p>
                  </a:txBody>
                  <a:tcPr/>
                </a:tc>
                <a:tc>
                  <a:txBody>
                    <a:bodyPr/>
                    <a:lstStyle/>
                    <a:p>
                      <a:r>
                        <a:rPr lang="en-GB" b="1"/>
                        <a:t>Cognitive</a:t>
                      </a:r>
                      <a:r>
                        <a:rPr lang="en-GB"/>
                        <a:t> – your thoughts and ideas about people</a:t>
                      </a:r>
                    </a:p>
                  </a:txBody>
                  <a:tcPr/>
                </a:tc>
                <a:tc>
                  <a:txBody>
                    <a:bodyPr/>
                    <a:lstStyle/>
                    <a:p>
                      <a:r>
                        <a:rPr lang="en-GB"/>
                        <a:t>Assuming that because a group of people share some of the same characteristics that they also share the same attributes. </a:t>
                      </a:r>
                    </a:p>
                  </a:txBody>
                  <a:tcPr/>
                </a:tc>
                <a:tc>
                  <a:txBody>
                    <a:bodyPr/>
                    <a:lstStyle/>
                    <a:p>
                      <a:r>
                        <a:rPr lang="en-GB"/>
                        <a:t>People with Pink Hair are arrogant and obnoxious</a:t>
                      </a:r>
                    </a:p>
                  </a:txBody>
                  <a:tcPr/>
                </a:tc>
                <a:extLst>
                  <a:ext uri="{0D108BD9-81ED-4DB2-BD59-A6C34878D82A}">
                    <a16:rowId xmlns:a16="http://schemas.microsoft.com/office/drawing/2014/main" val="1897070936"/>
                  </a:ext>
                </a:extLst>
              </a:tr>
              <a:tr h="370840">
                <a:tc>
                  <a:txBody>
                    <a:bodyPr/>
                    <a:lstStyle/>
                    <a:p>
                      <a:r>
                        <a:rPr lang="en-GB" b="1"/>
                        <a:t>Prejudice</a:t>
                      </a:r>
                    </a:p>
                  </a:txBody>
                  <a:tcPr/>
                </a:tc>
                <a:tc>
                  <a:txBody>
                    <a:bodyPr/>
                    <a:lstStyle/>
                    <a:p>
                      <a:r>
                        <a:rPr lang="en-GB" b="1"/>
                        <a:t>Affective </a:t>
                      </a:r>
                      <a:r>
                        <a:rPr lang="en-GB"/>
                        <a:t>– your feelings about people</a:t>
                      </a:r>
                    </a:p>
                  </a:txBody>
                  <a:tcPr/>
                </a:tc>
                <a:tc>
                  <a:txBody>
                    <a:bodyPr/>
                    <a:lstStyle/>
                    <a:p>
                      <a:r>
                        <a:rPr lang="en-GB"/>
                        <a:t>When someone has a belief or feeling (usually negative) about a person or group based on a stereotype.</a:t>
                      </a:r>
                    </a:p>
                  </a:txBody>
                  <a:tcPr/>
                </a:tc>
                <a:tc>
                  <a:txBody>
                    <a:bodyPr/>
                    <a:lstStyle/>
                    <a:p>
                      <a:r>
                        <a:rPr lang="en-GB"/>
                        <a:t>I don’t like people with Pink Hair</a:t>
                      </a:r>
                    </a:p>
                  </a:txBody>
                  <a:tcPr/>
                </a:tc>
                <a:extLst>
                  <a:ext uri="{0D108BD9-81ED-4DB2-BD59-A6C34878D82A}">
                    <a16:rowId xmlns:a16="http://schemas.microsoft.com/office/drawing/2014/main" val="1201353210"/>
                  </a:ext>
                </a:extLst>
              </a:tr>
              <a:tr h="370840">
                <a:tc>
                  <a:txBody>
                    <a:bodyPr/>
                    <a:lstStyle/>
                    <a:p>
                      <a:r>
                        <a:rPr lang="en-GB" b="1"/>
                        <a:t>Discrimination</a:t>
                      </a:r>
                    </a:p>
                  </a:txBody>
                  <a:tcPr/>
                </a:tc>
                <a:tc>
                  <a:txBody>
                    <a:bodyPr/>
                    <a:lstStyle/>
                    <a:p>
                      <a:r>
                        <a:rPr lang="en-GB" b="1"/>
                        <a:t>Behaviour </a:t>
                      </a:r>
                      <a:r>
                        <a:rPr lang="en-GB"/>
                        <a:t>– your actions towards people</a:t>
                      </a:r>
                    </a:p>
                  </a:txBody>
                  <a:tcPr/>
                </a:tc>
                <a:tc>
                  <a:txBody>
                    <a:bodyPr/>
                    <a:lstStyle/>
                    <a:p>
                      <a:r>
                        <a:rPr lang="en-GB"/>
                        <a:t>When someone acts on their prejudiced beliefs.</a:t>
                      </a:r>
                    </a:p>
                  </a:txBody>
                  <a:tcPr/>
                </a:tc>
                <a:tc>
                  <a:txBody>
                    <a:bodyPr/>
                    <a:lstStyle/>
                    <a:p>
                      <a:r>
                        <a:rPr lang="en-GB"/>
                        <a:t>I am not going to be friends with anyone with Pink Hair</a:t>
                      </a:r>
                    </a:p>
                  </a:txBody>
                  <a:tcPr/>
                </a:tc>
                <a:extLst>
                  <a:ext uri="{0D108BD9-81ED-4DB2-BD59-A6C34878D82A}">
                    <a16:rowId xmlns:a16="http://schemas.microsoft.com/office/drawing/2014/main" val="275071372"/>
                  </a:ext>
                </a:extLst>
              </a:tr>
            </a:tbl>
          </a:graphicData>
        </a:graphic>
      </p:graphicFrame>
    </p:spTree>
    <p:extLst>
      <p:ext uri="{BB962C8B-B14F-4D97-AF65-F5344CB8AC3E}">
        <p14:creationId xmlns:p14="http://schemas.microsoft.com/office/powerpoint/2010/main" val="831166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00E9EF-9A2C-97CF-EAD2-42E375098495}"/>
              </a:ext>
            </a:extLst>
          </p:cNvPr>
          <p:cNvSpPr>
            <a:spLocks noGrp="1"/>
          </p:cNvSpPr>
          <p:nvPr>
            <p:ph type="sldNum" sz="quarter" idx="12"/>
          </p:nvPr>
        </p:nvSpPr>
        <p:spPr/>
        <p:txBody>
          <a:bodyPr/>
          <a:lstStyle/>
          <a:p>
            <a:fld id="{7973176A-146B-4E61-BA6F-E97A08C604D1}" type="slidenum">
              <a:rPr lang="en-GB" smtClean="0"/>
              <a:pPr/>
              <a:t>38</a:t>
            </a:fld>
            <a:endParaRPr lang="en-GB"/>
          </a:p>
        </p:txBody>
      </p:sp>
      <p:sp>
        <p:nvSpPr>
          <p:cNvPr id="7" name="object 3">
            <a:extLst>
              <a:ext uri="{FF2B5EF4-FFF2-40B4-BE49-F238E27FC236}">
                <a16:creationId xmlns:a16="http://schemas.microsoft.com/office/drawing/2014/main" id="{97EF83ED-2B80-08BA-6E46-B802C9C5BCC8}"/>
              </a:ext>
            </a:extLst>
          </p:cNvPr>
          <p:cNvSpPr/>
          <p:nvPr/>
        </p:nvSpPr>
        <p:spPr>
          <a:xfrm>
            <a:off x="0" y="0"/>
            <a:ext cx="6857999" cy="6857998"/>
          </a:xfrm>
          <a:prstGeom prst="rect">
            <a:avLst/>
          </a:prstGeom>
          <a:blipFill>
            <a:blip r:embed="rId3">
              <a:extLst>
                <a:ext uri="{BEBA8EAE-BF5A-486C-A8C5-ECC9F3942E4B}">
                  <a14:imgProps xmlns:a14="http://schemas.microsoft.com/office/drawing/2010/main">
                    <a14:imgLayer r:embed="rId4">
                      <a14:imgEffect>
                        <a14:backgroundRemoval t="0" b="99454" l="819" r="99181">
                          <a14:foregroundMark x1="15287" y1="24204" x2="15287" y2="24204"/>
                          <a14:foregroundMark x1="8644" y1="13649" x2="33030" y2="25296"/>
                          <a14:foregroundMark x1="55869" y1="3640" x2="58326" y2="14741"/>
                          <a14:foregroundMark x1="87807" y1="7097" x2="94540" y2="0"/>
                          <a14:foregroundMark x1="6005" y1="12193" x2="1001" y2="4186"/>
                          <a14:foregroundMark x1="1001" y1="4186" x2="819" y2="3458"/>
                          <a14:foregroundMark x1="15833" y1="89718" x2="6278" y2="99545"/>
                          <a14:foregroundMark x1="94268" y1="84167" x2="99181" y2="87625"/>
                        </a14:backgroundRemoval>
                      </a14:imgEffect>
                    </a14:imgLayer>
                  </a14:imgProps>
                </a:ex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10" name="object 5">
            <a:extLst>
              <a:ext uri="{FF2B5EF4-FFF2-40B4-BE49-F238E27FC236}">
                <a16:creationId xmlns:a16="http://schemas.microsoft.com/office/drawing/2014/main" id="{D820B383-766A-A65C-36E2-BFF65147A7F7}"/>
              </a:ext>
            </a:extLst>
          </p:cNvPr>
          <p:cNvSpPr txBox="1">
            <a:spLocks/>
          </p:cNvSpPr>
          <p:nvPr/>
        </p:nvSpPr>
        <p:spPr>
          <a:xfrm>
            <a:off x="1905039" y="2683923"/>
            <a:ext cx="3047919" cy="1490152"/>
          </a:xfrm>
          <a:prstGeom prst="rect">
            <a:avLst/>
          </a:prstGeom>
        </p:spPr>
        <p:txBody>
          <a:bodyPr vert="horz" wrap="square" lIns="0" tIns="12700" rIns="0" bIns="0" rtlCol="0">
            <a:spAutoFit/>
          </a:bodyPr>
          <a:lstStyle>
            <a:lvl1pPr algn="ctr" defTabSz="1219170" rtl="0" eaLnBrk="1" latinLnBrk="0" hangingPunct="1">
              <a:spcBef>
                <a:spcPct val="0"/>
              </a:spcBef>
              <a:buNone/>
              <a:defRPr sz="1800" b="0" i="0" kern="1200">
                <a:solidFill>
                  <a:schemeClr val="bg1"/>
                </a:solidFill>
                <a:latin typeface="Verdana"/>
                <a:ea typeface="+mj-ea"/>
                <a:cs typeface="Verdana"/>
              </a:defRPr>
            </a:lvl1pPr>
          </a:lstStyle>
          <a:p>
            <a:pPr marL="12700" marR="5080" lvl="0" indent="0" algn="ctr" defTabSz="1219170" rtl="0" eaLnBrk="1" fontAlgn="auto" latinLnBrk="0" hangingPunct="1">
              <a:spcBef>
                <a:spcPts val="100"/>
              </a:spcBef>
              <a:spcAft>
                <a:spcPts val="0"/>
              </a:spcAft>
              <a:buClrTx/>
              <a:buSzTx/>
              <a:buFontTx/>
              <a:buNone/>
              <a:tabLst/>
              <a:defRPr/>
            </a:pPr>
            <a:r>
              <a:rPr kumimoji="0" lang="en-GB" sz="3200" b="1" i="0" u="none" strike="noStrike" kern="1200" cap="none" spc="-5" normalizeH="0" baseline="0" noProof="0">
                <a:ln>
                  <a:noFill/>
                </a:ln>
                <a:solidFill>
                  <a:srgbClr val="FF7900"/>
                </a:solidFill>
                <a:effectLst/>
                <a:uLnTx/>
                <a:uFillTx/>
                <a:latin typeface="Verdana"/>
                <a:ea typeface="+mj-ea"/>
              </a:rPr>
              <a:t>Culture, </a:t>
            </a:r>
            <a:r>
              <a:rPr lang="en-GB" sz="3200" b="1" spc="-5">
                <a:solidFill>
                  <a:srgbClr val="FF7900"/>
                </a:solidFill>
              </a:rPr>
              <a:t>Ethnicity &amp; Race</a:t>
            </a:r>
            <a:endParaRPr kumimoji="0" lang="en-GB" sz="3200" b="1" i="0" u="none" strike="noStrike" kern="1200" cap="none" spc="0" normalizeH="0" baseline="0" noProof="0">
              <a:ln>
                <a:noFill/>
              </a:ln>
              <a:solidFill>
                <a:srgbClr val="FF7900"/>
              </a:solidFill>
              <a:effectLst/>
              <a:uLnTx/>
              <a:uFillTx/>
              <a:latin typeface="Verdana"/>
              <a:ea typeface="+mj-ea"/>
            </a:endParaRPr>
          </a:p>
        </p:txBody>
      </p:sp>
      <p:sp>
        <p:nvSpPr>
          <p:cNvPr id="11" name="TextBox 10">
            <a:extLst>
              <a:ext uri="{FF2B5EF4-FFF2-40B4-BE49-F238E27FC236}">
                <a16:creationId xmlns:a16="http://schemas.microsoft.com/office/drawing/2014/main" id="{19D36ED8-8DB6-CC73-2D64-8B84D1735EC4}"/>
              </a:ext>
            </a:extLst>
          </p:cNvPr>
          <p:cNvSpPr txBox="1"/>
          <p:nvPr/>
        </p:nvSpPr>
        <p:spPr>
          <a:xfrm>
            <a:off x="7315200" y="1239874"/>
            <a:ext cx="4207200" cy="4378250"/>
          </a:xfrm>
          <a:prstGeom prst="rect">
            <a:avLst/>
          </a:prstGeom>
          <a:noFill/>
        </p:spPr>
        <p:txBody>
          <a:bodyPr wrap="square">
            <a:spAutoFit/>
          </a:bodyPr>
          <a:lstStyle/>
          <a:p>
            <a:pPr marL="0" marR="0" lvl="0" indent="0" algn="just" defTabSz="1219170" rtl="0" eaLnBrk="1" fontAlgn="auto" latinLnBrk="0" hangingPunct="1">
              <a:lnSpc>
                <a:spcPct val="120000"/>
              </a:lnSpc>
              <a:spcBef>
                <a:spcPct val="20000"/>
              </a:spcBef>
              <a:spcAft>
                <a:spcPts val="1200"/>
              </a:spcAft>
              <a:buClr>
                <a:srgbClr val="FF7900"/>
              </a:buClr>
              <a:buSzPct val="140000"/>
              <a:buFontTx/>
              <a:buNone/>
              <a:tabLst/>
              <a:defRPr/>
            </a:pPr>
            <a:r>
              <a:rPr kumimoji="0" lang="en-GB" sz="2000" b="1" i="0" u="none" strike="noStrike" kern="1200" cap="none" spc="0" normalizeH="0" baseline="0" noProof="0">
                <a:ln>
                  <a:noFill/>
                </a:ln>
                <a:solidFill>
                  <a:srgbClr val="FF7900"/>
                </a:solidFill>
                <a:effectLst/>
                <a:uLnTx/>
                <a:uFillTx/>
                <a:latin typeface="Verdana"/>
                <a:ea typeface="+mn-ea"/>
                <a:cs typeface="+mn-cs"/>
              </a:rPr>
              <a:t>Definitions</a:t>
            </a:r>
          </a:p>
          <a:p>
            <a:pPr marL="0" marR="0" lvl="0" indent="0" algn="just" defTabSz="1219170" rtl="0" eaLnBrk="1" fontAlgn="auto" latinLnBrk="0" hangingPunct="1">
              <a:lnSpc>
                <a:spcPct val="120000"/>
              </a:lnSpc>
              <a:spcBef>
                <a:spcPct val="20000"/>
              </a:spcBef>
              <a:spcAft>
                <a:spcPts val="1200"/>
              </a:spcAft>
              <a:buClr>
                <a:srgbClr val="FF7900"/>
              </a:buClr>
              <a:buSzPct val="140000"/>
              <a:buFontTx/>
              <a:buNone/>
              <a:tabLst/>
              <a:defRPr/>
            </a:pPr>
            <a:r>
              <a:rPr kumimoji="0" lang="en-GB" b="1" i="0" u="none" strike="noStrike" kern="1200" cap="none" spc="0" normalizeH="0" baseline="0" noProof="0">
                <a:ln>
                  <a:noFill/>
                </a:ln>
                <a:solidFill>
                  <a:srgbClr val="4D4D4D"/>
                </a:solidFill>
                <a:effectLst/>
                <a:uLnTx/>
                <a:uFillTx/>
                <a:latin typeface="Verdana"/>
                <a:ea typeface="+mn-ea"/>
                <a:cs typeface="+mn-cs"/>
              </a:rPr>
              <a:t>Culture: </a:t>
            </a:r>
            <a:r>
              <a:rPr kumimoji="0" lang="en-GB" b="0" i="0" u="none" strike="noStrike" kern="1200" cap="none" spc="0" normalizeH="0" baseline="0" noProof="0">
                <a:ln>
                  <a:noFill/>
                </a:ln>
                <a:solidFill>
                  <a:srgbClr val="4D4D4D"/>
                </a:solidFill>
                <a:effectLst/>
                <a:uLnTx/>
                <a:uFillTx/>
                <a:latin typeface="Verdana"/>
                <a:ea typeface="+mn-ea"/>
                <a:cs typeface="+mn-cs"/>
              </a:rPr>
              <a:t>Defines the sets of thoughts, beliefs, values &amp; customs of people living in a certain area (geographically defined). </a:t>
            </a:r>
          </a:p>
          <a:p>
            <a:pPr marL="0" marR="0" lvl="0" indent="0" algn="just" defTabSz="1219170" rtl="0" eaLnBrk="1" fontAlgn="auto" latinLnBrk="0" hangingPunct="1">
              <a:lnSpc>
                <a:spcPct val="120000"/>
              </a:lnSpc>
              <a:spcBef>
                <a:spcPct val="20000"/>
              </a:spcBef>
              <a:spcAft>
                <a:spcPts val="1200"/>
              </a:spcAft>
              <a:buClr>
                <a:srgbClr val="FF7900"/>
              </a:buClr>
              <a:buSzPct val="140000"/>
              <a:buFontTx/>
              <a:buNone/>
              <a:tabLst/>
              <a:defRPr/>
            </a:pPr>
            <a:r>
              <a:rPr lang="en-GB" b="1" noProof="0">
                <a:solidFill>
                  <a:srgbClr val="4D4D4D"/>
                </a:solidFill>
                <a:latin typeface="Verdana"/>
              </a:rPr>
              <a:t>Ethnicity: </a:t>
            </a:r>
            <a:r>
              <a:rPr lang="en-GB" noProof="0">
                <a:solidFill>
                  <a:srgbClr val="4D4D4D"/>
                </a:solidFill>
                <a:latin typeface="Verdana"/>
              </a:rPr>
              <a:t>This refers to those you have a common ancestry, language and/or culture</a:t>
            </a:r>
          </a:p>
          <a:p>
            <a:pPr marL="0" marR="0" lvl="0" indent="0" algn="just" defTabSz="1219170" rtl="0" eaLnBrk="1" fontAlgn="auto" latinLnBrk="0" hangingPunct="1">
              <a:lnSpc>
                <a:spcPct val="120000"/>
              </a:lnSpc>
              <a:spcBef>
                <a:spcPct val="20000"/>
              </a:spcBef>
              <a:spcAft>
                <a:spcPts val="1200"/>
              </a:spcAft>
              <a:buClr>
                <a:srgbClr val="FF7900"/>
              </a:buClr>
              <a:buSzPct val="140000"/>
              <a:buFontTx/>
              <a:buNone/>
              <a:tabLst/>
              <a:defRPr/>
            </a:pPr>
            <a:r>
              <a:rPr kumimoji="0" lang="en-GB" b="1" i="0" u="none" strike="noStrike" kern="1200" cap="none" spc="0" normalizeH="0" baseline="0">
                <a:ln>
                  <a:noFill/>
                </a:ln>
                <a:solidFill>
                  <a:srgbClr val="4D4D4D"/>
                </a:solidFill>
                <a:effectLst/>
                <a:uLnTx/>
                <a:uFillTx/>
                <a:latin typeface="Verdana"/>
                <a:ea typeface="+mn-ea"/>
                <a:cs typeface="+mn-cs"/>
              </a:rPr>
              <a:t>Race: </a:t>
            </a:r>
            <a:r>
              <a:rPr lang="en-GB">
                <a:solidFill>
                  <a:srgbClr val="4D4D4D"/>
                </a:solidFill>
                <a:latin typeface="Verdana"/>
              </a:rPr>
              <a:t>A</a:t>
            </a:r>
            <a:r>
              <a:rPr lang="en-GB" b="1">
                <a:solidFill>
                  <a:srgbClr val="4D4D4D"/>
                </a:solidFill>
                <a:latin typeface="Verdana"/>
              </a:rPr>
              <a:t> </a:t>
            </a:r>
            <a:r>
              <a:rPr kumimoji="0" lang="en-GB" i="0" u="none" strike="noStrike" kern="1200" cap="none" spc="0" normalizeH="0" baseline="0">
                <a:ln>
                  <a:noFill/>
                </a:ln>
                <a:solidFill>
                  <a:srgbClr val="4D4D4D"/>
                </a:solidFill>
                <a:effectLst/>
                <a:uLnTx/>
                <a:uFillTx/>
                <a:latin typeface="Verdana"/>
                <a:ea typeface="+mn-ea"/>
                <a:cs typeface="+mn-cs"/>
              </a:rPr>
              <a:t>group </a:t>
            </a:r>
            <a:r>
              <a:rPr lang="en-GB">
                <a:solidFill>
                  <a:srgbClr val="4D4D4D"/>
                </a:solidFill>
                <a:latin typeface="Verdana"/>
              </a:rPr>
              <a:t>of people who have a similar appearance. </a:t>
            </a:r>
            <a:endParaRPr kumimoji="0" lang="en-GB" i="0" u="none" strike="noStrike" kern="1200" cap="none" spc="0" normalizeH="0" baseline="0" noProof="0">
              <a:ln>
                <a:noFill/>
              </a:ln>
              <a:solidFill>
                <a:srgbClr val="4D4D4D"/>
              </a:solidFill>
              <a:effectLst/>
              <a:uLnTx/>
              <a:uFillTx/>
              <a:latin typeface="Verdana"/>
              <a:ea typeface="+mn-ea"/>
              <a:cs typeface="+mn-cs"/>
            </a:endParaRPr>
          </a:p>
        </p:txBody>
      </p:sp>
    </p:spTree>
    <p:extLst>
      <p:ext uri="{BB962C8B-B14F-4D97-AF65-F5344CB8AC3E}">
        <p14:creationId xmlns:p14="http://schemas.microsoft.com/office/powerpoint/2010/main" val="474707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EC0150F6-91AC-BAAC-DE57-F92C1B0FF708}"/>
              </a:ext>
            </a:extLst>
          </p:cNvPr>
          <p:cNvSpPr>
            <a:spLocks noGrp="1"/>
          </p:cNvSpPr>
          <p:nvPr>
            <p:ph type="body" sz="quarter" idx="16"/>
          </p:nvPr>
        </p:nvSpPr>
        <p:spPr>
          <a:xfrm>
            <a:off x="5989260" y="1783247"/>
            <a:ext cx="4242885" cy="972268"/>
          </a:xfrm>
        </p:spPr>
        <p:txBody>
          <a:bodyPr/>
          <a:lstStyle/>
          <a:p>
            <a:r>
              <a:rPr lang="en-GB" sz="1400"/>
              <a:t>negative, destructive and/or exclusionary behaviour and action against an individual based solely on their race</a:t>
            </a:r>
          </a:p>
          <a:p>
            <a:endParaRPr lang="en-GB"/>
          </a:p>
          <a:p>
            <a:endParaRPr lang="en-US"/>
          </a:p>
        </p:txBody>
      </p:sp>
      <p:sp>
        <p:nvSpPr>
          <p:cNvPr id="14" name="Text Placeholder 2">
            <a:extLst>
              <a:ext uri="{FF2B5EF4-FFF2-40B4-BE49-F238E27FC236}">
                <a16:creationId xmlns:a16="http://schemas.microsoft.com/office/drawing/2014/main" id="{29430F83-C48B-CFF3-5E7F-61B7246E4AC2}"/>
              </a:ext>
            </a:extLst>
          </p:cNvPr>
          <p:cNvSpPr>
            <a:spLocks noGrp="1"/>
          </p:cNvSpPr>
          <p:nvPr>
            <p:ph type="body" sz="quarter" idx="17"/>
          </p:nvPr>
        </p:nvSpPr>
        <p:spPr>
          <a:xfrm>
            <a:off x="5989260" y="1368892"/>
            <a:ext cx="4242885" cy="320100"/>
          </a:xfrm>
        </p:spPr>
        <p:txBody>
          <a:bodyPr/>
          <a:lstStyle/>
          <a:p>
            <a:r>
              <a:rPr lang="en-US" sz="2000" b="1"/>
              <a:t>Racism</a:t>
            </a:r>
          </a:p>
        </p:txBody>
      </p:sp>
      <p:sp>
        <p:nvSpPr>
          <p:cNvPr id="2" name="Title 1">
            <a:extLst>
              <a:ext uri="{FF2B5EF4-FFF2-40B4-BE49-F238E27FC236}">
                <a16:creationId xmlns:a16="http://schemas.microsoft.com/office/drawing/2014/main" id="{A4029ADF-95F7-5467-4F71-9359065404C2}"/>
              </a:ext>
            </a:extLst>
          </p:cNvPr>
          <p:cNvSpPr>
            <a:spLocks noGrp="1"/>
          </p:cNvSpPr>
          <p:nvPr>
            <p:ph type="title"/>
          </p:nvPr>
        </p:nvSpPr>
        <p:spPr>
          <a:xfrm>
            <a:off x="511995" y="468743"/>
            <a:ext cx="8607067" cy="552227"/>
          </a:xfrm>
        </p:spPr>
        <p:txBody>
          <a:bodyPr lIns="0">
            <a:normAutofit fontScale="90000"/>
          </a:bodyPr>
          <a:lstStyle/>
          <a:p>
            <a:r>
              <a:rPr lang="en-NL" sz="2500" b="1"/>
              <a:t>Discrimination</a:t>
            </a:r>
            <a:r>
              <a:rPr lang="en-GB" sz="2500" b="1"/>
              <a:t> related to Culture, Race &amp; Ethnicity</a:t>
            </a:r>
            <a:endParaRPr lang="en-NL" sz="2500" b="1"/>
          </a:p>
        </p:txBody>
      </p:sp>
      <p:sp>
        <p:nvSpPr>
          <p:cNvPr id="3" name="Slide Number Placeholder 2">
            <a:extLst>
              <a:ext uri="{FF2B5EF4-FFF2-40B4-BE49-F238E27FC236}">
                <a16:creationId xmlns:a16="http://schemas.microsoft.com/office/drawing/2014/main" id="{1B1EB237-6FE8-2261-FC2B-88DCBAE869BF}"/>
              </a:ext>
            </a:extLst>
          </p:cNvPr>
          <p:cNvSpPr>
            <a:spLocks noGrp="1"/>
          </p:cNvSpPr>
          <p:nvPr>
            <p:ph type="sldNum" sz="quarter" idx="12"/>
          </p:nvPr>
        </p:nvSpPr>
        <p:spPr>
          <a:xfrm>
            <a:off x="11681425" y="296659"/>
            <a:ext cx="781747" cy="216371"/>
          </a:xfrm>
        </p:spPr>
        <p:txBody>
          <a:bodyPr>
            <a:normAutofit/>
          </a:bodyPr>
          <a:lstStyle/>
          <a:p>
            <a:pPr>
              <a:lnSpc>
                <a:spcPct val="90000"/>
              </a:lnSpc>
              <a:spcAft>
                <a:spcPts val="600"/>
              </a:spcAft>
            </a:pPr>
            <a:fld id="{7973176A-146B-4E61-BA6F-E97A08C604D1}" type="slidenum">
              <a:rPr lang="en-GB" sz="900" smtClean="0"/>
              <a:pPr>
                <a:lnSpc>
                  <a:spcPct val="90000"/>
                </a:lnSpc>
                <a:spcAft>
                  <a:spcPts val="600"/>
                </a:spcAft>
              </a:pPr>
              <a:t>39</a:t>
            </a:fld>
            <a:endParaRPr lang="en-GB" sz="900"/>
          </a:p>
        </p:txBody>
      </p:sp>
      <p:sp>
        <p:nvSpPr>
          <p:cNvPr id="4" name="TextBox 3">
            <a:extLst>
              <a:ext uri="{FF2B5EF4-FFF2-40B4-BE49-F238E27FC236}">
                <a16:creationId xmlns:a16="http://schemas.microsoft.com/office/drawing/2014/main" id="{0B3DB46F-0B3A-368E-6427-027C012B4391}"/>
              </a:ext>
            </a:extLst>
          </p:cNvPr>
          <p:cNvSpPr txBox="1"/>
          <p:nvPr/>
        </p:nvSpPr>
        <p:spPr>
          <a:xfrm>
            <a:off x="5989260" y="3616352"/>
            <a:ext cx="4399409" cy="972268"/>
          </a:xfrm>
          <a:prstGeom prst="rect">
            <a:avLst/>
          </a:prstGeom>
        </p:spPr>
        <p:txBody>
          <a:bodyPr vert="horz" lIns="0" tIns="0" rIns="91440" bIns="45720" rtlCol="0">
            <a:normAutofit/>
          </a:bodyPr>
          <a:lstStyle/>
          <a:p>
            <a:pPr algn="r" defTabSz="1219170">
              <a:lnSpc>
                <a:spcPct val="110000"/>
              </a:lnSpc>
              <a:spcBef>
                <a:spcPct val="20000"/>
              </a:spcBef>
              <a:spcAft>
                <a:spcPts val="1200"/>
              </a:spcAft>
              <a:buClr>
                <a:srgbClr val="FF7900"/>
              </a:buClr>
              <a:buSzPct val="140000"/>
            </a:pPr>
            <a:r>
              <a:rPr lang="en-US" sz="1400">
                <a:solidFill>
                  <a:srgbClr val="4D4D4D"/>
                </a:solidFill>
              </a:rPr>
              <a:t>N</a:t>
            </a:r>
            <a:r>
              <a:rPr lang="en-US" sz="1400" kern="1200">
                <a:solidFill>
                  <a:srgbClr val="4D4D4D"/>
                </a:solidFill>
                <a:latin typeface="+mn-lt"/>
                <a:ea typeface="+mn-ea"/>
                <a:cs typeface="+mn-cs"/>
              </a:rPr>
              <a:t>egative behavior towards individuals from other countries  </a:t>
            </a:r>
          </a:p>
        </p:txBody>
      </p:sp>
      <p:sp>
        <p:nvSpPr>
          <p:cNvPr id="16" name="Text Placeholder 6">
            <a:extLst>
              <a:ext uri="{FF2B5EF4-FFF2-40B4-BE49-F238E27FC236}">
                <a16:creationId xmlns:a16="http://schemas.microsoft.com/office/drawing/2014/main" id="{F49ED8FA-438E-02C3-EC66-DFF94F55399F}"/>
              </a:ext>
            </a:extLst>
          </p:cNvPr>
          <p:cNvSpPr>
            <a:spLocks noGrp="1"/>
          </p:cNvSpPr>
          <p:nvPr>
            <p:ph type="body" sz="quarter" idx="19"/>
          </p:nvPr>
        </p:nvSpPr>
        <p:spPr>
          <a:xfrm>
            <a:off x="5989261" y="3197692"/>
            <a:ext cx="4399408" cy="320100"/>
          </a:xfrm>
        </p:spPr>
        <p:txBody>
          <a:bodyPr/>
          <a:lstStyle/>
          <a:p>
            <a:r>
              <a:rPr lang="en-US" sz="2000" b="1"/>
              <a:t>Xenophobia</a:t>
            </a:r>
          </a:p>
        </p:txBody>
      </p:sp>
      <p:sp>
        <p:nvSpPr>
          <p:cNvPr id="18" name="Text Placeholder 7">
            <a:extLst>
              <a:ext uri="{FF2B5EF4-FFF2-40B4-BE49-F238E27FC236}">
                <a16:creationId xmlns:a16="http://schemas.microsoft.com/office/drawing/2014/main" id="{B38F5119-D51C-79FB-E405-82013F11C1D5}"/>
              </a:ext>
            </a:extLst>
          </p:cNvPr>
          <p:cNvSpPr>
            <a:spLocks noGrp="1"/>
          </p:cNvSpPr>
          <p:nvPr>
            <p:ph type="body" sz="quarter" idx="20"/>
          </p:nvPr>
        </p:nvSpPr>
        <p:spPr>
          <a:xfrm>
            <a:off x="5989261" y="5296716"/>
            <a:ext cx="4242885" cy="972268"/>
          </a:xfrm>
        </p:spPr>
        <p:txBody>
          <a:bodyPr/>
          <a:lstStyle/>
          <a:p>
            <a:r>
              <a:rPr lang="en-US" sz="1400"/>
              <a:t>A policy of favoring native inhabitants as opposed to immigrants</a:t>
            </a:r>
          </a:p>
        </p:txBody>
      </p:sp>
      <p:sp>
        <p:nvSpPr>
          <p:cNvPr id="20" name="Text Placeholder 8">
            <a:extLst>
              <a:ext uri="{FF2B5EF4-FFF2-40B4-BE49-F238E27FC236}">
                <a16:creationId xmlns:a16="http://schemas.microsoft.com/office/drawing/2014/main" id="{6C806B06-AC6D-E8C1-2D34-F13EDC813CBF}"/>
              </a:ext>
            </a:extLst>
          </p:cNvPr>
          <p:cNvSpPr>
            <a:spLocks noGrp="1"/>
          </p:cNvSpPr>
          <p:nvPr>
            <p:ph type="body" sz="quarter" idx="21"/>
          </p:nvPr>
        </p:nvSpPr>
        <p:spPr>
          <a:xfrm>
            <a:off x="5989260" y="4976615"/>
            <a:ext cx="4242885" cy="320100"/>
          </a:xfrm>
        </p:spPr>
        <p:txBody>
          <a:bodyPr/>
          <a:lstStyle/>
          <a:p>
            <a:r>
              <a:rPr lang="en-US" sz="2000" b="1"/>
              <a:t>Nativism</a:t>
            </a:r>
          </a:p>
        </p:txBody>
      </p:sp>
      <p:pic>
        <p:nvPicPr>
          <p:cNvPr id="7" name="Picture 6" descr="A group of hands holding each other&#10;&#10;Description automatically generated">
            <a:extLst>
              <a:ext uri="{FF2B5EF4-FFF2-40B4-BE49-F238E27FC236}">
                <a16:creationId xmlns:a16="http://schemas.microsoft.com/office/drawing/2014/main" id="{EFD0A391-3133-B0BC-D68E-14E992CD3FB4}"/>
              </a:ext>
            </a:extLst>
          </p:cNvPr>
          <p:cNvPicPr>
            <a:picLocks noChangeAspect="1"/>
          </p:cNvPicPr>
          <p:nvPr/>
        </p:nvPicPr>
        <p:blipFill rotWithShape="1">
          <a:blip r:embed="rId3">
            <a:extLst>
              <a:ext uri="{28A0092B-C50C-407E-A947-70E740481C1C}">
                <a14:useLocalDpi xmlns:a14="http://schemas.microsoft.com/office/drawing/2010/main" val="0"/>
              </a:ext>
            </a:extLst>
          </a:blip>
          <a:srcRect l="21455" r="11435"/>
          <a:stretch/>
        </p:blipFill>
        <p:spPr>
          <a:xfrm>
            <a:off x="511995" y="1580663"/>
            <a:ext cx="4521851" cy="4463909"/>
          </a:xfrm>
          <a:prstGeom prst="rect">
            <a:avLst/>
          </a:prstGeom>
          <a:noFill/>
        </p:spPr>
      </p:pic>
    </p:spTree>
    <p:extLst>
      <p:ext uri="{BB962C8B-B14F-4D97-AF65-F5344CB8AC3E}">
        <p14:creationId xmlns:p14="http://schemas.microsoft.com/office/powerpoint/2010/main" val="2037103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9DC4-BC32-D1F5-000D-1CDABB6F5CDB}"/>
              </a:ext>
            </a:extLst>
          </p:cNvPr>
          <p:cNvSpPr>
            <a:spLocks noGrp="1"/>
          </p:cNvSpPr>
          <p:nvPr>
            <p:ph type="title"/>
          </p:nvPr>
        </p:nvSpPr>
        <p:spPr>
          <a:xfrm>
            <a:off x="511995" y="468743"/>
            <a:ext cx="9804851" cy="552227"/>
          </a:xfrm>
        </p:spPr>
        <p:txBody>
          <a:bodyPr lIns="0">
            <a:normAutofit/>
          </a:bodyPr>
          <a:lstStyle/>
          <a:p>
            <a:r>
              <a:rPr lang="nl-NL"/>
              <a:t>What is DEI? </a:t>
            </a:r>
            <a:endParaRPr lang="en-GB"/>
          </a:p>
        </p:txBody>
      </p:sp>
      <p:sp>
        <p:nvSpPr>
          <p:cNvPr id="3" name="Slide Number Placeholder 2">
            <a:extLst>
              <a:ext uri="{FF2B5EF4-FFF2-40B4-BE49-F238E27FC236}">
                <a16:creationId xmlns:a16="http://schemas.microsoft.com/office/drawing/2014/main" id="{07CD97DC-C355-4979-2D16-33611B5C975E}"/>
              </a:ext>
            </a:extLst>
          </p:cNvPr>
          <p:cNvSpPr>
            <a:spLocks noGrp="1"/>
          </p:cNvSpPr>
          <p:nvPr>
            <p:ph type="sldNum" sz="quarter" idx="12"/>
          </p:nvPr>
        </p:nvSpPr>
        <p:spPr>
          <a:xfrm>
            <a:off x="11681425" y="296659"/>
            <a:ext cx="781747" cy="216371"/>
          </a:xfrm>
        </p:spPr>
        <p:txBody>
          <a:bodyPr>
            <a:normAutofit/>
          </a:bodyPr>
          <a:lstStyle/>
          <a:p>
            <a:pPr>
              <a:lnSpc>
                <a:spcPct val="90000"/>
              </a:lnSpc>
              <a:spcAft>
                <a:spcPts val="600"/>
              </a:spcAft>
            </a:pPr>
            <a:fld id="{7973176A-146B-4E61-BA6F-E97A08C604D1}" type="slidenum">
              <a:rPr lang="en-GB" sz="900" smtClean="0"/>
              <a:pPr>
                <a:lnSpc>
                  <a:spcPct val="90000"/>
                </a:lnSpc>
                <a:spcAft>
                  <a:spcPts val="600"/>
                </a:spcAft>
              </a:pPr>
              <a:t>4</a:t>
            </a:fld>
            <a:endParaRPr lang="en-GB" sz="900"/>
          </a:p>
        </p:txBody>
      </p:sp>
      <p:sp>
        <p:nvSpPr>
          <p:cNvPr id="4" name="Content Placeholder 3">
            <a:extLst>
              <a:ext uri="{FF2B5EF4-FFF2-40B4-BE49-F238E27FC236}">
                <a16:creationId xmlns:a16="http://schemas.microsoft.com/office/drawing/2014/main" id="{DDDD0171-91D3-A228-52D1-8FB1AE14D4DB}"/>
              </a:ext>
            </a:extLst>
          </p:cNvPr>
          <p:cNvSpPr>
            <a:spLocks noGrp="1"/>
          </p:cNvSpPr>
          <p:nvPr>
            <p:ph sz="quarter" idx="16"/>
          </p:nvPr>
        </p:nvSpPr>
        <p:spPr>
          <a:xfrm>
            <a:off x="6633555" y="1421607"/>
            <a:ext cx="4641079" cy="4516656"/>
          </a:xfrm>
        </p:spPr>
        <p:txBody>
          <a:bodyPr vert="horz" lIns="0" tIns="45720" rIns="91440" bIns="45720" rtlCol="0">
            <a:normAutofit/>
          </a:bodyPr>
          <a:lstStyle/>
          <a:p>
            <a:r>
              <a:rPr lang="en-US"/>
              <a:t>DEI stands for Diversity, Equity and Inclusion.</a:t>
            </a:r>
          </a:p>
          <a:p>
            <a:r>
              <a:rPr lang="en-US"/>
              <a:t>DEI helps us:</a:t>
            </a:r>
          </a:p>
          <a:p>
            <a:pPr marL="285750" indent="-285750">
              <a:buFont typeface="Arial" panose="020B0604020202020204" pitchFamily="34" charset="0"/>
              <a:buChar char="•"/>
            </a:pPr>
            <a:r>
              <a:rPr lang="en-US"/>
              <a:t>Respect each other</a:t>
            </a:r>
          </a:p>
          <a:p>
            <a:pPr marL="285750" indent="-285750">
              <a:buFont typeface="Arial" panose="020B0604020202020204" pitchFamily="34" charset="0"/>
              <a:buChar char="•"/>
            </a:pPr>
            <a:r>
              <a:rPr lang="en-US"/>
              <a:t>Have the courage to challenge the status quo </a:t>
            </a:r>
          </a:p>
          <a:p>
            <a:pPr marL="285750" indent="-285750">
              <a:buFont typeface="Arial" panose="020B0604020202020204" pitchFamily="34" charset="0"/>
              <a:buChar char="•"/>
            </a:pPr>
            <a:r>
              <a:rPr lang="en-US"/>
              <a:t>Make positive changes</a:t>
            </a:r>
          </a:p>
          <a:p>
            <a:pPr marL="285750" indent="-285750">
              <a:buFont typeface="Arial" panose="020B0604020202020204" pitchFamily="34" charset="0"/>
              <a:buChar char="•"/>
            </a:pPr>
            <a:r>
              <a:rPr lang="en-US"/>
              <a:t>Feel safer and empowered to be ourselves</a:t>
            </a:r>
          </a:p>
        </p:txBody>
      </p:sp>
      <p:sp>
        <p:nvSpPr>
          <p:cNvPr id="5" name="TextBox 4">
            <a:extLst>
              <a:ext uri="{FF2B5EF4-FFF2-40B4-BE49-F238E27FC236}">
                <a16:creationId xmlns:a16="http://schemas.microsoft.com/office/drawing/2014/main" id="{0D8BFA2A-2D52-59AC-1398-BB08C59275A1}"/>
              </a:ext>
            </a:extLst>
          </p:cNvPr>
          <p:cNvSpPr txBox="1"/>
          <p:nvPr/>
        </p:nvSpPr>
        <p:spPr>
          <a:xfrm>
            <a:off x="440680" y="2615175"/>
            <a:ext cx="5851178" cy="2129519"/>
          </a:xfrm>
          <a:prstGeom prst="rect">
            <a:avLst/>
          </a:prstGeom>
        </p:spPr>
        <p:txBody>
          <a:bodyPr vert="horz" lIns="0" tIns="45720" rIns="91440" bIns="45720" rtlCol="0">
            <a:normAutofit/>
          </a:bodyPr>
          <a:lstStyle/>
          <a:p>
            <a:pPr defTabSz="1219170">
              <a:lnSpc>
                <a:spcPct val="120000"/>
              </a:lnSpc>
              <a:spcBef>
                <a:spcPct val="20000"/>
              </a:spcBef>
              <a:spcAft>
                <a:spcPts val="1200"/>
              </a:spcAft>
              <a:buClr>
                <a:srgbClr val="FF7900"/>
              </a:buClr>
              <a:buSzPct val="140000"/>
            </a:pPr>
            <a:r>
              <a:rPr lang="en-US" i="1" kern="1200">
                <a:solidFill>
                  <a:srgbClr val="FF7900"/>
                </a:solidFill>
                <a:latin typeface="+mn-lt"/>
                <a:ea typeface="+mn-ea"/>
                <a:cs typeface="+mn-cs"/>
              </a:rPr>
              <a:t>DEI is important because we can only make an impact </a:t>
            </a:r>
            <a:r>
              <a:rPr lang="en-US" i="1">
                <a:solidFill>
                  <a:srgbClr val="FF7900"/>
                </a:solidFill>
              </a:rPr>
              <a:t>when we feel seen, heard and appreciated.</a:t>
            </a:r>
            <a:endParaRPr lang="en-US" i="1" kern="1200">
              <a:solidFill>
                <a:srgbClr val="FF7900"/>
              </a:solidFill>
              <a:latin typeface="+mn-lt"/>
              <a:ea typeface="+mn-ea"/>
              <a:cs typeface="+mn-cs"/>
            </a:endParaRPr>
          </a:p>
          <a:p>
            <a:pPr defTabSz="1219170">
              <a:lnSpc>
                <a:spcPct val="120000"/>
              </a:lnSpc>
              <a:spcBef>
                <a:spcPct val="20000"/>
              </a:spcBef>
              <a:spcAft>
                <a:spcPts val="1200"/>
              </a:spcAft>
              <a:buClr>
                <a:srgbClr val="FF7900"/>
              </a:buClr>
              <a:buSzPct val="140000"/>
            </a:pPr>
            <a:r>
              <a:rPr lang="en-US" i="1" kern="1200">
                <a:solidFill>
                  <a:srgbClr val="4D4D4D"/>
                </a:solidFill>
                <a:latin typeface="+mn-lt"/>
                <a:ea typeface="+mn-ea"/>
                <a:cs typeface="+mn-cs"/>
              </a:rPr>
              <a:t>-University of Twente-</a:t>
            </a:r>
          </a:p>
        </p:txBody>
      </p:sp>
    </p:spTree>
    <p:extLst>
      <p:ext uri="{BB962C8B-B14F-4D97-AF65-F5344CB8AC3E}">
        <p14:creationId xmlns:p14="http://schemas.microsoft.com/office/powerpoint/2010/main" val="3585595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3DF58-0BB7-48A8-B2B9-2E109A955490}"/>
              </a:ext>
            </a:extLst>
          </p:cNvPr>
          <p:cNvSpPr>
            <a:spLocks noGrp="1"/>
          </p:cNvSpPr>
          <p:nvPr>
            <p:ph type="title"/>
          </p:nvPr>
        </p:nvSpPr>
        <p:spPr/>
        <p:txBody>
          <a:bodyPr/>
          <a:lstStyle/>
          <a:p>
            <a:r>
              <a:rPr lang="en-US" b="1"/>
              <a:t>What is a Microaggression?</a:t>
            </a:r>
          </a:p>
        </p:txBody>
      </p:sp>
      <p:sp>
        <p:nvSpPr>
          <p:cNvPr id="8" name="Slide Number Placeholder 7">
            <a:extLst>
              <a:ext uri="{FF2B5EF4-FFF2-40B4-BE49-F238E27FC236}">
                <a16:creationId xmlns:a16="http://schemas.microsoft.com/office/drawing/2014/main" id="{01F04742-3E60-F643-8E60-BD820B6F9FCE}"/>
              </a:ext>
            </a:extLst>
          </p:cNvPr>
          <p:cNvSpPr>
            <a:spLocks noGrp="1"/>
          </p:cNvSpPr>
          <p:nvPr>
            <p:ph type="sldNum" sz="quarter" idx="12"/>
          </p:nvPr>
        </p:nvSpPr>
        <p:spPr/>
        <p:txBody>
          <a:bodyPr/>
          <a:lstStyle/>
          <a:p>
            <a:fld id="{A73C44F1-B46B-3F47-90F5-00EF09D4F6D3}" type="slidenum">
              <a:rPr lang="en-US" smtClean="0"/>
              <a:pPr/>
              <a:t>40</a:t>
            </a:fld>
            <a:endParaRPr lang="en-US"/>
          </a:p>
        </p:txBody>
      </p:sp>
      <p:sp>
        <p:nvSpPr>
          <p:cNvPr id="3" name="Content Placeholder 2"/>
          <p:cNvSpPr>
            <a:spLocks noGrp="1"/>
          </p:cNvSpPr>
          <p:nvPr>
            <p:ph sz="quarter" idx="19"/>
          </p:nvPr>
        </p:nvSpPr>
        <p:spPr>
          <a:xfrm>
            <a:off x="561044" y="1740310"/>
            <a:ext cx="5287665" cy="4395846"/>
          </a:xfrm>
        </p:spPr>
        <p:txBody>
          <a:bodyPr>
            <a:normAutofit/>
          </a:bodyPr>
          <a:lstStyle/>
          <a:p>
            <a:pPr marL="0" indent="0">
              <a:lnSpc>
                <a:spcPct val="150000"/>
              </a:lnSpc>
              <a:spcBef>
                <a:spcPts val="1200"/>
              </a:spcBef>
              <a:buNone/>
            </a:pPr>
            <a:r>
              <a:rPr lang="en-US" sz="2000"/>
              <a:t>Microaggressions are the everyday verbal, nonverbal, and environmental slights, snubs, or insults, whether intentional or unintentional, which communicate hostile, derogatory, or negative messages to target persons based solely upon their marginalized group membership</a:t>
            </a:r>
            <a:r>
              <a:rPr lang="en-US" sz="2400"/>
              <a:t>.</a:t>
            </a:r>
          </a:p>
          <a:p>
            <a:pPr marL="0" indent="0">
              <a:spcBef>
                <a:spcPts val="1200"/>
              </a:spcBef>
              <a:buNone/>
            </a:pPr>
            <a:endParaRPr lang="en-US" sz="2000"/>
          </a:p>
        </p:txBody>
      </p:sp>
      <p:pic>
        <p:nvPicPr>
          <p:cNvPr id="2" name="Picture 1" descr="Woman alone">
            <a:extLst>
              <a:ext uri="{FF2B5EF4-FFF2-40B4-BE49-F238E27FC236}">
                <a16:creationId xmlns:a16="http://schemas.microsoft.com/office/drawing/2014/main" id="{FA92EFD7-0F0A-F26E-99DE-319CC21BFA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1240" y="1895586"/>
            <a:ext cx="5609716" cy="3377379"/>
          </a:xfrm>
          <a:prstGeom prst="rect">
            <a:avLst/>
          </a:prstGeom>
        </p:spPr>
      </p:pic>
    </p:spTree>
    <p:extLst>
      <p:ext uri="{BB962C8B-B14F-4D97-AF65-F5344CB8AC3E}">
        <p14:creationId xmlns:p14="http://schemas.microsoft.com/office/powerpoint/2010/main" val="33489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D2647-C237-F06B-A9DD-1EF01FB3D393}"/>
              </a:ext>
            </a:extLst>
          </p:cNvPr>
          <p:cNvSpPr>
            <a:spLocks noGrp="1"/>
          </p:cNvSpPr>
          <p:nvPr>
            <p:ph type="title"/>
          </p:nvPr>
        </p:nvSpPr>
        <p:spPr/>
        <p:txBody>
          <a:bodyPr/>
          <a:lstStyle/>
          <a:p>
            <a:r>
              <a:rPr lang="en-GB" b="1"/>
              <a:t>How to recognise </a:t>
            </a:r>
            <a:r>
              <a:rPr lang="en-NL" b="1"/>
              <a:t>Microag</a:t>
            </a:r>
            <a:r>
              <a:rPr lang="en-GB" b="1"/>
              <a:t>gr</a:t>
            </a:r>
            <a:r>
              <a:rPr lang="en-NL" b="1"/>
              <a:t>ession</a:t>
            </a:r>
            <a:r>
              <a:rPr lang="en-GB" b="1"/>
              <a:t>s</a:t>
            </a:r>
            <a:endParaRPr lang="en-NL" b="1"/>
          </a:p>
        </p:txBody>
      </p:sp>
      <p:sp>
        <p:nvSpPr>
          <p:cNvPr id="3" name="Slide Number Placeholder 2">
            <a:extLst>
              <a:ext uri="{FF2B5EF4-FFF2-40B4-BE49-F238E27FC236}">
                <a16:creationId xmlns:a16="http://schemas.microsoft.com/office/drawing/2014/main" id="{85B4BE3B-B5E9-856B-7EE0-E993FB70FADC}"/>
              </a:ext>
            </a:extLst>
          </p:cNvPr>
          <p:cNvSpPr>
            <a:spLocks noGrp="1"/>
          </p:cNvSpPr>
          <p:nvPr>
            <p:ph type="sldNum" sz="quarter" idx="12"/>
          </p:nvPr>
        </p:nvSpPr>
        <p:spPr/>
        <p:txBody>
          <a:bodyPr/>
          <a:lstStyle/>
          <a:p>
            <a:fld id="{7973176A-146B-4E61-BA6F-E97A08C604D1}" type="slidenum">
              <a:rPr lang="en-GB" smtClean="0"/>
              <a:pPr/>
              <a:t>41</a:t>
            </a:fld>
            <a:endParaRPr lang="en-GB"/>
          </a:p>
        </p:txBody>
      </p:sp>
      <p:sp>
        <p:nvSpPr>
          <p:cNvPr id="8" name="Content Placeholder 7">
            <a:extLst>
              <a:ext uri="{FF2B5EF4-FFF2-40B4-BE49-F238E27FC236}">
                <a16:creationId xmlns:a16="http://schemas.microsoft.com/office/drawing/2014/main" id="{E3F6808F-BA17-A706-4969-2AD7ECA82B73}"/>
              </a:ext>
            </a:extLst>
          </p:cNvPr>
          <p:cNvSpPr>
            <a:spLocks noGrp="1"/>
          </p:cNvSpPr>
          <p:nvPr>
            <p:ph sz="quarter" idx="19"/>
          </p:nvPr>
        </p:nvSpPr>
        <p:spPr>
          <a:xfrm>
            <a:off x="5844970" y="3907767"/>
            <a:ext cx="5119576" cy="2237135"/>
          </a:xfrm>
        </p:spPr>
        <p:txBody>
          <a:bodyPr/>
          <a:lstStyle/>
          <a:p>
            <a:pPr algn="just"/>
            <a:r>
              <a:rPr lang="en-US" sz="1200"/>
              <a:t>Telling someone they should book an earlier flight because they spent a long time at border control because they have a different passport</a:t>
            </a:r>
          </a:p>
          <a:p>
            <a:pPr algn="just"/>
            <a:r>
              <a:rPr lang="en-GB" sz="1200"/>
              <a:t>Unintentionally saying that a POC person can speak “great English”</a:t>
            </a:r>
          </a:p>
          <a:p>
            <a:pPr algn="just"/>
            <a:r>
              <a:rPr lang="en-GB" sz="1200"/>
              <a:t>Continuously mispronounced a person’s name because “it is too hard” to say correctly</a:t>
            </a:r>
          </a:p>
        </p:txBody>
      </p:sp>
      <p:sp>
        <p:nvSpPr>
          <p:cNvPr id="2" name="Content Placeholder 3">
            <a:extLst>
              <a:ext uri="{FF2B5EF4-FFF2-40B4-BE49-F238E27FC236}">
                <a16:creationId xmlns:a16="http://schemas.microsoft.com/office/drawing/2014/main" id="{54F4F6DC-0DEE-3870-345A-EDB2F5AE38F0}"/>
              </a:ext>
            </a:extLst>
          </p:cNvPr>
          <p:cNvSpPr txBox="1">
            <a:spLocks/>
          </p:cNvSpPr>
          <p:nvPr/>
        </p:nvSpPr>
        <p:spPr>
          <a:xfrm>
            <a:off x="511995" y="1382177"/>
            <a:ext cx="4775517" cy="4353715"/>
          </a:xfrm>
          <a:prstGeom prst="rect">
            <a:avLst/>
          </a:prstGeom>
        </p:spPr>
        <p:txBody>
          <a:bodyPr vert="horz" lIns="0" tIns="45720" rIns="91440" bIns="45720" rtlCol="0">
            <a:noAutofit/>
          </a:bodyPr>
          <a:lstStyle>
            <a:lvl1pPr marL="285750" indent="-285750" algn="l" defTabSz="1219170" rtl="0" eaLnBrk="1" latinLnBrk="0" hangingPunct="1">
              <a:lnSpc>
                <a:spcPct val="120000"/>
              </a:lnSpc>
              <a:spcBef>
                <a:spcPct val="20000"/>
              </a:spcBef>
              <a:spcAft>
                <a:spcPts val="1200"/>
              </a:spcAft>
              <a:buClr>
                <a:srgbClr val="FF7900"/>
              </a:buClr>
              <a:buSzPct val="140000"/>
              <a:buFont typeface="Arial" panose="020B0604020202020204" pitchFamily="34" charset="0"/>
              <a:buChar char="•"/>
              <a:defRPr sz="1600" kern="1200">
                <a:solidFill>
                  <a:srgbClr val="4D4D4D"/>
                </a:solidFill>
                <a:latin typeface="+mn-lt"/>
                <a:ea typeface="+mn-ea"/>
                <a:cs typeface="+mn-cs"/>
              </a:defRPr>
            </a:lvl1pPr>
            <a:lvl2pPr marL="990575" indent="-380990" algn="l" defTabSz="1219170" rtl="0" eaLnBrk="1" latinLnBrk="0" hangingPunct="1">
              <a:lnSpc>
                <a:spcPct val="120000"/>
              </a:lnSpc>
              <a:spcBef>
                <a:spcPct val="20000"/>
              </a:spcBef>
              <a:spcAft>
                <a:spcPts val="1200"/>
              </a:spcAft>
              <a:buClr>
                <a:srgbClr val="FF7900"/>
              </a:buClr>
              <a:buFont typeface="Courier New" panose="02070309020205020404" pitchFamily="49" charset="0"/>
              <a:buChar char="o"/>
              <a:defRPr sz="1600" kern="1200">
                <a:solidFill>
                  <a:srgbClr val="4D4D4D"/>
                </a:solidFill>
                <a:latin typeface="+mn-lt"/>
                <a:ea typeface="+mn-ea"/>
                <a:cs typeface="+mn-cs"/>
              </a:defRPr>
            </a:lvl2pPr>
            <a:lvl3pPr marL="1504920" indent="-285750" algn="l" defTabSz="1219170" rtl="0" eaLnBrk="1" latinLnBrk="0" hangingPunct="1">
              <a:lnSpc>
                <a:spcPct val="120000"/>
              </a:lnSpc>
              <a:spcBef>
                <a:spcPct val="20000"/>
              </a:spcBef>
              <a:spcAft>
                <a:spcPts val="1200"/>
              </a:spcAft>
              <a:buClr>
                <a:srgbClr val="FF7900"/>
              </a:buClr>
              <a:buFont typeface="Wingdings" pitchFamily="2" charset="2"/>
              <a:buChar char="§"/>
              <a:defRPr sz="1600" kern="1200">
                <a:solidFill>
                  <a:srgbClr val="4D4D4D"/>
                </a:solidFill>
                <a:latin typeface="+mn-lt"/>
                <a:ea typeface="+mn-ea"/>
                <a:cs typeface="+mn-cs"/>
              </a:defRPr>
            </a:lvl3pPr>
            <a:lvl4pPr marL="2133547" indent="-304792" algn="l" defTabSz="1219170" rtl="0" eaLnBrk="1" latinLnBrk="0" hangingPunct="1">
              <a:lnSpc>
                <a:spcPct val="120000"/>
              </a:lnSpc>
              <a:spcBef>
                <a:spcPct val="20000"/>
              </a:spcBef>
              <a:spcAft>
                <a:spcPts val="1200"/>
              </a:spcAft>
              <a:buClr>
                <a:srgbClr val="FF7900"/>
              </a:buClr>
              <a:buFont typeface="Arial" pitchFamily="34" charset="0"/>
              <a:buChar char="–"/>
              <a:defRPr sz="1600" kern="1200">
                <a:solidFill>
                  <a:srgbClr val="4D4D4D"/>
                </a:solidFill>
                <a:latin typeface="+mn-lt"/>
                <a:ea typeface="+mn-ea"/>
                <a:cs typeface="+mn-cs"/>
              </a:defRPr>
            </a:lvl4pPr>
            <a:lvl5pPr marL="2743131" indent="-304792" algn="l" defTabSz="1219170" rtl="0" eaLnBrk="1" latinLnBrk="0" hangingPunct="1">
              <a:lnSpc>
                <a:spcPct val="120000"/>
              </a:lnSpc>
              <a:spcBef>
                <a:spcPct val="20000"/>
              </a:spcBef>
              <a:spcAft>
                <a:spcPts val="1200"/>
              </a:spcAft>
              <a:buClr>
                <a:srgbClr val="FF7900"/>
              </a:buClr>
              <a:buFont typeface="Wingdings" pitchFamily="2" charset="2"/>
              <a:buChar char="Ø"/>
              <a:defRPr sz="1600" kern="1200">
                <a:solidFill>
                  <a:srgbClr val="4D4D4D"/>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150000"/>
              </a:lnSpc>
              <a:buNone/>
            </a:pPr>
            <a:r>
              <a:rPr lang="en-GB" b="1">
                <a:solidFill>
                  <a:srgbClr val="FF7900"/>
                </a:solidFill>
              </a:rPr>
              <a:t>Steps you can take to improve your ability to recognise microaggressions:</a:t>
            </a:r>
            <a:endParaRPr lang="en-GB" sz="1800"/>
          </a:p>
          <a:p>
            <a:r>
              <a:rPr lang="en-GB"/>
              <a:t>Educate yourself on the different types of microaggressions through research</a:t>
            </a:r>
          </a:p>
          <a:p>
            <a:r>
              <a:rPr lang="en-GB"/>
              <a:t>Recognise your own biases and prejudices</a:t>
            </a:r>
          </a:p>
          <a:p>
            <a:r>
              <a:rPr lang="en-GB"/>
              <a:t>Pay attention to subtle comments or actions that make others feel uncomfortable, undermined, or stereotyped</a:t>
            </a:r>
          </a:p>
          <a:p>
            <a:r>
              <a:rPr lang="en-GB"/>
              <a:t>Be aware of instances where individuals are singled out based on their identity or background </a:t>
            </a:r>
          </a:p>
        </p:txBody>
      </p:sp>
      <p:pic>
        <p:nvPicPr>
          <p:cNvPr id="11" name="Picture 10" descr="A person in a suit and glasses smiling&#10;&#10;Description automatically generated">
            <a:extLst>
              <a:ext uri="{FF2B5EF4-FFF2-40B4-BE49-F238E27FC236}">
                <a16:creationId xmlns:a16="http://schemas.microsoft.com/office/drawing/2014/main" id="{3F1F87AD-203E-F359-7556-5FE78F6CC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669" y="1392865"/>
            <a:ext cx="3619796" cy="2036135"/>
          </a:xfrm>
          <a:prstGeom prst="rect">
            <a:avLst/>
          </a:prstGeom>
        </p:spPr>
      </p:pic>
      <p:sp>
        <p:nvSpPr>
          <p:cNvPr id="12" name="TextBox 11">
            <a:extLst>
              <a:ext uri="{FF2B5EF4-FFF2-40B4-BE49-F238E27FC236}">
                <a16:creationId xmlns:a16="http://schemas.microsoft.com/office/drawing/2014/main" id="{B7153E2E-B041-3F23-22B6-0CF65BB88D21}"/>
              </a:ext>
            </a:extLst>
          </p:cNvPr>
          <p:cNvSpPr txBox="1"/>
          <p:nvPr/>
        </p:nvSpPr>
        <p:spPr>
          <a:xfrm>
            <a:off x="6747850" y="3559035"/>
            <a:ext cx="3568996" cy="307777"/>
          </a:xfrm>
          <a:prstGeom prst="rect">
            <a:avLst/>
          </a:prstGeom>
          <a:noFill/>
        </p:spPr>
        <p:txBody>
          <a:bodyPr wrap="square" rtlCol="0">
            <a:spAutoFit/>
          </a:bodyPr>
          <a:lstStyle/>
          <a:p>
            <a:r>
              <a:rPr lang="en-GB" sz="1400" b="1">
                <a:solidFill>
                  <a:srgbClr val="FF7900"/>
                </a:solidFill>
              </a:rPr>
              <a:t>Examples of Microaggressions:</a:t>
            </a:r>
          </a:p>
        </p:txBody>
      </p:sp>
      <p:sp>
        <p:nvSpPr>
          <p:cNvPr id="13" name="TextBox 12">
            <a:extLst>
              <a:ext uri="{FF2B5EF4-FFF2-40B4-BE49-F238E27FC236}">
                <a16:creationId xmlns:a16="http://schemas.microsoft.com/office/drawing/2014/main" id="{2C732E49-5E8A-172A-FD4C-BC7F92DCD9AA}"/>
              </a:ext>
            </a:extLst>
          </p:cNvPr>
          <p:cNvSpPr txBox="1"/>
          <p:nvPr/>
        </p:nvSpPr>
        <p:spPr>
          <a:xfrm>
            <a:off x="6960501" y="6185857"/>
            <a:ext cx="3568996" cy="307777"/>
          </a:xfrm>
          <a:prstGeom prst="rect">
            <a:avLst/>
          </a:prstGeom>
          <a:noFill/>
        </p:spPr>
        <p:txBody>
          <a:bodyPr wrap="square" rtlCol="0">
            <a:spAutoFit/>
          </a:bodyPr>
          <a:lstStyle/>
          <a:p>
            <a:r>
              <a:rPr lang="en-GB" sz="1400" b="1">
                <a:solidFill>
                  <a:srgbClr val="FF7900"/>
                </a:solidFill>
              </a:rPr>
              <a:t>Can you think of any others?</a:t>
            </a:r>
          </a:p>
        </p:txBody>
      </p:sp>
    </p:spTree>
    <p:extLst>
      <p:ext uri="{BB962C8B-B14F-4D97-AF65-F5344CB8AC3E}">
        <p14:creationId xmlns:p14="http://schemas.microsoft.com/office/powerpoint/2010/main" val="4201019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D2647-C237-F06B-A9DD-1EF01FB3D393}"/>
              </a:ext>
            </a:extLst>
          </p:cNvPr>
          <p:cNvSpPr>
            <a:spLocks noGrp="1"/>
          </p:cNvSpPr>
          <p:nvPr>
            <p:ph type="title"/>
          </p:nvPr>
        </p:nvSpPr>
        <p:spPr/>
        <p:txBody>
          <a:bodyPr/>
          <a:lstStyle/>
          <a:p>
            <a:r>
              <a:rPr lang="en-NL"/>
              <a:t>Examples of Microagression</a:t>
            </a:r>
          </a:p>
        </p:txBody>
      </p:sp>
      <p:sp>
        <p:nvSpPr>
          <p:cNvPr id="3" name="Slide Number Placeholder 2">
            <a:extLst>
              <a:ext uri="{FF2B5EF4-FFF2-40B4-BE49-F238E27FC236}">
                <a16:creationId xmlns:a16="http://schemas.microsoft.com/office/drawing/2014/main" id="{85B4BE3B-B5E9-856B-7EE0-E993FB70FADC}"/>
              </a:ext>
            </a:extLst>
          </p:cNvPr>
          <p:cNvSpPr>
            <a:spLocks noGrp="1"/>
          </p:cNvSpPr>
          <p:nvPr>
            <p:ph type="sldNum" sz="quarter" idx="12"/>
          </p:nvPr>
        </p:nvSpPr>
        <p:spPr/>
        <p:txBody>
          <a:bodyPr/>
          <a:lstStyle/>
          <a:p>
            <a:fld id="{7973176A-146B-4E61-BA6F-E97A08C604D1}" type="slidenum">
              <a:rPr lang="en-GB" smtClean="0"/>
              <a:pPr/>
              <a:t>42</a:t>
            </a:fld>
            <a:endParaRPr lang="en-GB"/>
          </a:p>
        </p:txBody>
      </p:sp>
      <p:sp>
        <p:nvSpPr>
          <p:cNvPr id="8" name="Content Placeholder 7">
            <a:extLst>
              <a:ext uri="{FF2B5EF4-FFF2-40B4-BE49-F238E27FC236}">
                <a16:creationId xmlns:a16="http://schemas.microsoft.com/office/drawing/2014/main" id="{E3F6808F-BA17-A706-4969-2AD7ECA82B73}"/>
              </a:ext>
            </a:extLst>
          </p:cNvPr>
          <p:cNvSpPr>
            <a:spLocks noGrp="1"/>
          </p:cNvSpPr>
          <p:nvPr>
            <p:ph sz="quarter" idx="19"/>
          </p:nvPr>
        </p:nvSpPr>
        <p:spPr/>
        <p:txBody>
          <a:bodyPr/>
          <a:lstStyle/>
          <a:p>
            <a:r>
              <a:rPr lang="en-US"/>
              <a:t>Telling someone they should book an earlier flight because they spent a long time at border control because they have a different passport</a:t>
            </a:r>
          </a:p>
          <a:p>
            <a:r>
              <a:rPr lang="en-US"/>
              <a:t>Rejecting someone from a job application because their name is different </a:t>
            </a:r>
          </a:p>
          <a:p>
            <a:r>
              <a:rPr lang="en-US"/>
              <a:t>Questioning if someone belongs in a certain place because they are of a darker skin tone</a:t>
            </a:r>
            <a:endParaRPr lang="en-GB"/>
          </a:p>
          <a:p>
            <a:r>
              <a:rPr lang="en-GB"/>
              <a:t>Unintentionally saying that a POC person can speak “great </a:t>
            </a:r>
            <a:r>
              <a:rPr lang="en-GB" err="1"/>
              <a:t>english</a:t>
            </a:r>
            <a:r>
              <a:rPr lang="en-GB"/>
              <a:t>”</a:t>
            </a:r>
          </a:p>
          <a:p>
            <a:r>
              <a:rPr lang="en-GB"/>
              <a:t>Continuously mispronounced a person’s name because “it is too hard” to say correctly</a:t>
            </a:r>
          </a:p>
          <a:p>
            <a:pPr marL="0" indent="0">
              <a:buNone/>
            </a:pPr>
            <a:r>
              <a:rPr lang="en-GB"/>
              <a:t> </a:t>
            </a:r>
          </a:p>
          <a:p>
            <a:endParaRPr lang="en-US"/>
          </a:p>
        </p:txBody>
      </p:sp>
    </p:spTree>
    <p:extLst>
      <p:ext uri="{BB962C8B-B14F-4D97-AF65-F5344CB8AC3E}">
        <p14:creationId xmlns:p14="http://schemas.microsoft.com/office/powerpoint/2010/main" val="2301513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618FD-5B08-47E2-AD9F-EA933E040A23}"/>
              </a:ext>
            </a:extLst>
          </p:cNvPr>
          <p:cNvSpPr>
            <a:spLocks noGrp="1"/>
          </p:cNvSpPr>
          <p:nvPr>
            <p:ph type="title"/>
          </p:nvPr>
        </p:nvSpPr>
        <p:spPr/>
        <p:txBody>
          <a:bodyPr/>
          <a:lstStyle/>
          <a:p>
            <a:r>
              <a:rPr lang="en-US" b="1"/>
              <a:t>Addressing Microaggressions</a:t>
            </a:r>
          </a:p>
        </p:txBody>
      </p:sp>
      <p:sp>
        <p:nvSpPr>
          <p:cNvPr id="3" name="Slide Number Placeholder 2">
            <a:extLst>
              <a:ext uri="{FF2B5EF4-FFF2-40B4-BE49-F238E27FC236}">
                <a16:creationId xmlns:a16="http://schemas.microsoft.com/office/drawing/2014/main" id="{DB81C845-176A-42F6-B2D9-298E4AA54DA6}"/>
              </a:ext>
            </a:extLst>
          </p:cNvPr>
          <p:cNvSpPr>
            <a:spLocks noGrp="1"/>
          </p:cNvSpPr>
          <p:nvPr>
            <p:ph type="sldNum" sz="quarter" idx="12"/>
          </p:nvPr>
        </p:nvSpPr>
        <p:spPr/>
        <p:txBody>
          <a:bodyPr/>
          <a:lstStyle/>
          <a:p>
            <a:fld id="{7973176A-146B-4E61-BA6F-E97A08C604D1}" type="slidenum">
              <a:rPr lang="en-GB" smtClean="0"/>
              <a:pPr/>
              <a:t>43</a:t>
            </a:fld>
            <a:endParaRPr lang="en-GB"/>
          </a:p>
        </p:txBody>
      </p:sp>
      <p:sp>
        <p:nvSpPr>
          <p:cNvPr id="4" name="Text Placeholder 3">
            <a:extLst>
              <a:ext uri="{FF2B5EF4-FFF2-40B4-BE49-F238E27FC236}">
                <a16:creationId xmlns:a16="http://schemas.microsoft.com/office/drawing/2014/main" id="{0C8F5DE0-453B-4715-AB13-ED54E61CF913}"/>
              </a:ext>
            </a:extLst>
          </p:cNvPr>
          <p:cNvSpPr>
            <a:spLocks noGrp="1"/>
          </p:cNvSpPr>
          <p:nvPr>
            <p:ph type="body" sz="quarter" idx="14"/>
          </p:nvPr>
        </p:nvSpPr>
        <p:spPr/>
        <p:txBody>
          <a:bodyPr/>
          <a:lstStyle/>
          <a:p>
            <a:r>
              <a:rPr lang="en-US" sz="2400"/>
              <a:t>With the person responsible</a:t>
            </a:r>
          </a:p>
        </p:txBody>
      </p:sp>
      <p:sp>
        <p:nvSpPr>
          <p:cNvPr id="5" name="Content Placeholder 4">
            <a:extLst>
              <a:ext uri="{FF2B5EF4-FFF2-40B4-BE49-F238E27FC236}">
                <a16:creationId xmlns:a16="http://schemas.microsoft.com/office/drawing/2014/main" id="{5193C616-BDD8-477A-846C-F6973CBC5462}"/>
              </a:ext>
            </a:extLst>
          </p:cNvPr>
          <p:cNvSpPr>
            <a:spLocks noGrp="1"/>
          </p:cNvSpPr>
          <p:nvPr>
            <p:ph sz="quarter" idx="20"/>
          </p:nvPr>
        </p:nvSpPr>
        <p:spPr/>
        <p:txBody>
          <a:bodyPr/>
          <a:lstStyle/>
          <a:p>
            <a:r>
              <a:rPr lang="en-US"/>
              <a:t>Acknowledge the incident privately</a:t>
            </a:r>
          </a:p>
          <a:p>
            <a:r>
              <a:rPr lang="en-US"/>
              <a:t>Use patient language – recognize everyone makes mistakes</a:t>
            </a:r>
          </a:p>
          <a:p>
            <a:r>
              <a:rPr lang="en-US"/>
              <a:t>Explore their intentions </a:t>
            </a:r>
          </a:p>
          <a:p>
            <a:r>
              <a:rPr lang="en-US"/>
              <a:t>Educate them on the impact</a:t>
            </a:r>
          </a:p>
          <a:p>
            <a:r>
              <a:rPr lang="en-US"/>
              <a:t>Encourage them to reflect on their actions</a:t>
            </a:r>
          </a:p>
          <a:p>
            <a:r>
              <a:rPr lang="en-US"/>
              <a:t>Establish healthy boundaries</a:t>
            </a:r>
          </a:p>
          <a:p>
            <a:r>
              <a:rPr lang="en-US"/>
              <a:t>Evaluate alternatives</a:t>
            </a:r>
          </a:p>
          <a:p>
            <a:endParaRPr lang="en-US"/>
          </a:p>
        </p:txBody>
      </p:sp>
      <p:sp>
        <p:nvSpPr>
          <p:cNvPr id="6" name="Content Placeholder 5">
            <a:extLst>
              <a:ext uri="{FF2B5EF4-FFF2-40B4-BE49-F238E27FC236}">
                <a16:creationId xmlns:a16="http://schemas.microsoft.com/office/drawing/2014/main" id="{75DB2948-951C-4606-8970-8BE5FDD7610C}"/>
              </a:ext>
            </a:extLst>
          </p:cNvPr>
          <p:cNvSpPr>
            <a:spLocks noGrp="1"/>
          </p:cNvSpPr>
          <p:nvPr>
            <p:ph sz="quarter" idx="21"/>
          </p:nvPr>
        </p:nvSpPr>
        <p:spPr>
          <a:xfrm>
            <a:off x="6096000" y="1574801"/>
            <a:ext cx="5268294" cy="4206426"/>
          </a:xfrm>
        </p:spPr>
        <p:txBody>
          <a:bodyPr/>
          <a:lstStyle/>
          <a:p>
            <a:endParaRPr lang="en-US"/>
          </a:p>
          <a:p>
            <a:pPr marL="0" indent="0">
              <a:buNone/>
            </a:pPr>
            <a:endParaRPr lang="en-US"/>
          </a:p>
          <a:p>
            <a:r>
              <a:rPr lang="en-US"/>
              <a:t>Listen, empathize and validate concerns</a:t>
            </a:r>
          </a:p>
          <a:p>
            <a:r>
              <a:rPr lang="en-US"/>
              <a:t>Act to make things better and more inclusive</a:t>
            </a:r>
          </a:p>
          <a:p>
            <a:r>
              <a:rPr lang="en-US"/>
              <a:t>Hold yourself and others accountable </a:t>
            </a:r>
          </a:p>
          <a:p>
            <a:r>
              <a:rPr lang="en-US"/>
              <a:t>Be consistent in your support</a:t>
            </a:r>
          </a:p>
          <a:p>
            <a:r>
              <a:rPr lang="en-US"/>
              <a:t>Be a role model for others </a:t>
            </a:r>
          </a:p>
          <a:p>
            <a:endParaRPr lang="en-US"/>
          </a:p>
        </p:txBody>
      </p:sp>
      <p:sp>
        <p:nvSpPr>
          <p:cNvPr id="7" name="Text Placeholder 3">
            <a:extLst>
              <a:ext uri="{FF2B5EF4-FFF2-40B4-BE49-F238E27FC236}">
                <a16:creationId xmlns:a16="http://schemas.microsoft.com/office/drawing/2014/main" id="{3FB628FF-6D75-47F5-BC08-6E2CC8D23623}"/>
              </a:ext>
            </a:extLst>
          </p:cNvPr>
          <p:cNvSpPr txBox="1">
            <a:spLocks/>
          </p:cNvSpPr>
          <p:nvPr/>
        </p:nvSpPr>
        <p:spPr>
          <a:xfrm>
            <a:off x="6278884" y="1574801"/>
            <a:ext cx="5253037" cy="684306"/>
          </a:xfrm>
          <a:prstGeom prst="rect">
            <a:avLst/>
          </a:prstGeom>
        </p:spPr>
        <p:txBody>
          <a:bodyPr vert="horz" lIns="0" tIns="45720" rIns="91440" bIns="45720" rtlCol="0">
            <a:noAutofit/>
          </a:bodyPr>
          <a:lstStyle>
            <a:lvl1pPr marL="0" indent="0" algn="l" defTabSz="1219170" rtl="0" eaLnBrk="1" latinLnBrk="0" hangingPunct="1">
              <a:lnSpc>
                <a:spcPct val="120000"/>
              </a:lnSpc>
              <a:spcBef>
                <a:spcPct val="20000"/>
              </a:spcBef>
              <a:spcAft>
                <a:spcPts val="1200"/>
              </a:spcAft>
              <a:buClr>
                <a:srgbClr val="FF7900"/>
              </a:buClr>
              <a:buSzPct val="140000"/>
              <a:buFont typeface="Arial" panose="020B0604020202020204" pitchFamily="34" charset="0"/>
              <a:buNone/>
              <a:defRPr sz="1600" b="1" kern="1200">
                <a:solidFill>
                  <a:srgbClr val="FF7900"/>
                </a:solidFill>
                <a:latin typeface="+mn-lt"/>
                <a:ea typeface="+mn-ea"/>
                <a:cs typeface="+mn-cs"/>
              </a:defRPr>
            </a:lvl1pPr>
            <a:lvl2pPr marL="609585" indent="0" algn="l" defTabSz="1219170" rtl="0" eaLnBrk="1" latinLnBrk="0" hangingPunct="1">
              <a:lnSpc>
                <a:spcPct val="120000"/>
              </a:lnSpc>
              <a:spcBef>
                <a:spcPct val="20000"/>
              </a:spcBef>
              <a:spcAft>
                <a:spcPts val="1200"/>
              </a:spcAft>
              <a:buClr>
                <a:srgbClr val="FF7900"/>
              </a:buClr>
              <a:buFont typeface="Courier New" panose="02070309020205020404" pitchFamily="49" charset="0"/>
              <a:buNone/>
              <a:defRPr sz="1400" b="1" kern="1200">
                <a:solidFill>
                  <a:srgbClr val="FF7900"/>
                </a:solidFill>
                <a:latin typeface="+mn-lt"/>
                <a:ea typeface="+mn-ea"/>
                <a:cs typeface="+mn-cs"/>
              </a:defRPr>
            </a:lvl2pPr>
            <a:lvl3pPr marL="1219170" indent="0" algn="l" defTabSz="1219170" rtl="0" eaLnBrk="1" latinLnBrk="0" hangingPunct="1">
              <a:lnSpc>
                <a:spcPct val="120000"/>
              </a:lnSpc>
              <a:spcBef>
                <a:spcPct val="20000"/>
              </a:spcBef>
              <a:spcAft>
                <a:spcPts val="1200"/>
              </a:spcAft>
              <a:buClr>
                <a:srgbClr val="FF7900"/>
              </a:buClr>
              <a:buFont typeface="Wingdings" pitchFamily="2" charset="2"/>
              <a:buNone/>
              <a:defRPr sz="1400" b="1" kern="1200">
                <a:solidFill>
                  <a:srgbClr val="FF7900"/>
                </a:solidFill>
                <a:latin typeface="+mn-lt"/>
                <a:ea typeface="+mn-ea"/>
                <a:cs typeface="+mn-cs"/>
              </a:defRPr>
            </a:lvl3pPr>
            <a:lvl4pPr marL="1828755" indent="0" algn="l" defTabSz="1219170" rtl="0" eaLnBrk="1" latinLnBrk="0" hangingPunct="1">
              <a:lnSpc>
                <a:spcPct val="120000"/>
              </a:lnSpc>
              <a:spcBef>
                <a:spcPct val="20000"/>
              </a:spcBef>
              <a:spcAft>
                <a:spcPts val="1200"/>
              </a:spcAft>
              <a:buClr>
                <a:srgbClr val="FF7900"/>
              </a:buClr>
              <a:buFont typeface="Arial" pitchFamily="34" charset="0"/>
              <a:buNone/>
              <a:defRPr sz="1400" b="1" kern="1200">
                <a:solidFill>
                  <a:srgbClr val="FF7900"/>
                </a:solidFill>
                <a:latin typeface="+mn-lt"/>
                <a:ea typeface="+mn-ea"/>
                <a:cs typeface="+mn-cs"/>
              </a:defRPr>
            </a:lvl4pPr>
            <a:lvl5pPr marL="2438339" indent="0" algn="l" defTabSz="1219170" rtl="0" eaLnBrk="1" latinLnBrk="0" hangingPunct="1">
              <a:lnSpc>
                <a:spcPct val="120000"/>
              </a:lnSpc>
              <a:spcBef>
                <a:spcPct val="20000"/>
              </a:spcBef>
              <a:spcAft>
                <a:spcPts val="1200"/>
              </a:spcAft>
              <a:buClr>
                <a:srgbClr val="FF7900"/>
              </a:buClr>
              <a:buFont typeface="Wingdings" pitchFamily="2" charset="2"/>
              <a:buNone/>
              <a:defRPr sz="1400" b="1" kern="1200">
                <a:solidFill>
                  <a:srgbClr val="FF790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2400"/>
              <a:t>With the person impacted</a:t>
            </a:r>
          </a:p>
          <a:p>
            <a:endParaRPr lang="en-US" sz="2400"/>
          </a:p>
        </p:txBody>
      </p:sp>
    </p:spTree>
    <p:extLst>
      <p:ext uri="{BB962C8B-B14F-4D97-AF65-F5344CB8AC3E}">
        <p14:creationId xmlns:p14="http://schemas.microsoft.com/office/powerpoint/2010/main" val="2082446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5EA4-121A-C4F1-5C27-428D356B0246}"/>
              </a:ext>
            </a:extLst>
          </p:cNvPr>
          <p:cNvSpPr>
            <a:spLocks noGrp="1"/>
          </p:cNvSpPr>
          <p:nvPr>
            <p:ph type="title"/>
          </p:nvPr>
        </p:nvSpPr>
        <p:spPr/>
        <p:txBody>
          <a:bodyPr/>
          <a:lstStyle/>
          <a:p>
            <a:r>
              <a:rPr lang="en-GB" b="1"/>
              <a:t>Impact of Discrimination</a:t>
            </a:r>
          </a:p>
        </p:txBody>
      </p:sp>
      <p:sp>
        <p:nvSpPr>
          <p:cNvPr id="3" name="Slide Number Placeholder 2">
            <a:extLst>
              <a:ext uri="{FF2B5EF4-FFF2-40B4-BE49-F238E27FC236}">
                <a16:creationId xmlns:a16="http://schemas.microsoft.com/office/drawing/2014/main" id="{A8D0C193-21A6-DCBB-27DC-14311BCD55D1}"/>
              </a:ext>
            </a:extLst>
          </p:cNvPr>
          <p:cNvSpPr>
            <a:spLocks noGrp="1"/>
          </p:cNvSpPr>
          <p:nvPr>
            <p:ph type="sldNum" sz="quarter" idx="12"/>
          </p:nvPr>
        </p:nvSpPr>
        <p:spPr/>
        <p:txBody>
          <a:bodyPr/>
          <a:lstStyle/>
          <a:p>
            <a:fld id="{7973176A-146B-4E61-BA6F-E97A08C604D1}" type="slidenum">
              <a:rPr lang="en-GB" smtClean="0"/>
              <a:pPr/>
              <a:t>44</a:t>
            </a:fld>
            <a:endParaRPr lang="en-GB"/>
          </a:p>
        </p:txBody>
      </p:sp>
      <p:sp>
        <p:nvSpPr>
          <p:cNvPr id="7" name="object 5">
            <a:extLst>
              <a:ext uri="{FF2B5EF4-FFF2-40B4-BE49-F238E27FC236}">
                <a16:creationId xmlns:a16="http://schemas.microsoft.com/office/drawing/2014/main" id="{93BB8795-4EB8-F46A-90AD-D076292CAE66}"/>
              </a:ext>
            </a:extLst>
          </p:cNvPr>
          <p:cNvSpPr txBox="1">
            <a:spLocks/>
          </p:cNvSpPr>
          <p:nvPr/>
        </p:nvSpPr>
        <p:spPr>
          <a:xfrm>
            <a:off x="392251" y="2183181"/>
            <a:ext cx="4484875" cy="1490152"/>
          </a:xfrm>
          <a:prstGeom prst="rect">
            <a:avLst/>
          </a:prstGeom>
        </p:spPr>
        <p:txBody>
          <a:bodyPr vert="horz" wrap="square" lIns="0" tIns="12700" rIns="0" bIns="0" rtlCol="0">
            <a:spAutoFit/>
          </a:bodyPr>
          <a:lstStyle>
            <a:lvl1pPr algn="ctr" defTabSz="1219170" rtl="0" eaLnBrk="1" latinLnBrk="0" hangingPunct="1">
              <a:spcBef>
                <a:spcPct val="0"/>
              </a:spcBef>
              <a:buNone/>
              <a:defRPr sz="1800" b="0" i="0" kern="1200">
                <a:solidFill>
                  <a:schemeClr val="bg1"/>
                </a:solidFill>
                <a:latin typeface="Verdana"/>
                <a:ea typeface="+mj-ea"/>
                <a:cs typeface="Verdana"/>
              </a:defRPr>
            </a:lvl1pPr>
          </a:lstStyle>
          <a:p>
            <a:pPr marL="12700" marR="5080" lvl="0" indent="0" algn="ctr" defTabSz="1219170" rtl="0" eaLnBrk="1" fontAlgn="auto" latinLnBrk="0" hangingPunct="1">
              <a:spcBef>
                <a:spcPts val="100"/>
              </a:spcBef>
              <a:spcAft>
                <a:spcPts val="0"/>
              </a:spcAft>
              <a:buClrTx/>
              <a:buSzTx/>
              <a:buFontTx/>
              <a:buNone/>
              <a:tabLst/>
              <a:defRPr/>
            </a:pPr>
            <a:r>
              <a:rPr kumimoji="0" lang="en-GB" sz="3200" b="1" i="0" u="none" strike="noStrike" kern="1200" cap="none" spc="-5" normalizeH="0" baseline="0" noProof="0">
                <a:ln>
                  <a:noFill/>
                </a:ln>
                <a:solidFill>
                  <a:srgbClr val="FF7900"/>
                </a:solidFill>
                <a:effectLst/>
                <a:uLnTx/>
                <a:uFillTx/>
                <a:latin typeface="Verdana"/>
                <a:ea typeface="+mj-ea"/>
              </a:rPr>
              <a:t>What </a:t>
            </a:r>
            <a:r>
              <a:rPr lang="en-GB" sz="3200" b="1" spc="-5">
                <a:solidFill>
                  <a:srgbClr val="FF7900"/>
                </a:solidFill>
              </a:rPr>
              <a:t>do you think the Impact of Discrimination is?</a:t>
            </a:r>
            <a:endParaRPr kumimoji="0" lang="en-GB" sz="3200" b="1" i="0" u="none" strike="noStrike" kern="1200" cap="none" spc="0" normalizeH="0" baseline="0" noProof="0">
              <a:ln>
                <a:noFill/>
              </a:ln>
              <a:solidFill>
                <a:srgbClr val="FF7900"/>
              </a:solidFill>
              <a:effectLst/>
              <a:uLnTx/>
              <a:uFillTx/>
              <a:latin typeface="Verdana"/>
              <a:ea typeface="+mj-ea"/>
            </a:endParaRPr>
          </a:p>
        </p:txBody>
      </p:sp>
      <p:pic>
        <p:nvPicPr>
          <p:cNvPr id="9" name="Picture 8" descr="A group of hands with their hands raised&#10;&#10;Description automatically generated">
            <a:extLst>
              <a:ext uri="{FF2B5EF4-FFF2-40B4-BE49-F238E27FC236}">
                <a16:creationId xmlns:a16="http://schemas.microsoft.com/office/drawing/2014/main" id="{4482E17B-681B-21BD-3521-0581FDAE8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7" y="4232128"/>
            <a:ext cx="5312229" cy="2536064"/>
          </a:xfrm>
          <a:prstGeom prst="rect">
            <a:avLst/>
          </a:prstGeom>
        </p:spPr>
      </p:pic>
      <p:sp>
        <p:nvSpPr>
          <p:cNvPr id="10" name="TextBox 9">
            <a:extLst>
              <a:ext uri="{FF2B5EF4-FFF2-40B4-BE49-F238E27FC236}">
                <a16:creationId xmlns:a16="http://schemas.microsoft.com/office/drawing/2014/main" id="{78A3FF8E-4D60-D7EC-0143-ED119160AD2F}"/>
              </a:ext>
            </a:extLst>
          </p:cNvPr>
          <p:cNvSpPr txBox="1"/>
          <p:nvPr/>
        </p:nvSpPr>
        <p:spPr>
          <a:xfrm>
            <a:off x="6372551" y="1443841"/>
            <a:ext cx="5427198" cy="3693319"/>
          </a:xfrm>
          <a:prstGeom prst="rect">
            <a:avLst/>
          </a:prstGeom>
          <a:noFill/>
        </p:spPr>
        <p:txBody>
          <a:bodyPr wrap="square" rtlCol="0">
            <a:spAutoFit/>
          </a:bodyPr>
          <a:lstStyle/>
          <a:p>
            <a:r>
              <a:rPr lang="en-GB" b="1">
                <a:solidFill>
                  <a:srgbClr val="FF7900"/>
                </a:solidFill>
              </a:rPr>
              <a:t>Discrimination can lead to:</a:t>
            </a:r>
          </a:p>
          <a:p>
            <a:endParaRPr lang="en-GB"/>
          </a:p>
          <a:p>
            <a:pPr marL="285750" indent="-285750">
              <a:buClr>
                <a:srgbClr val="FF7900"/>
              </a:buClr>
              <a:buFont typeface="Arial" panose="020B0604020202020204" pitchFamily="34" charset="0"/>
              <a:buChar char="•"/>
            </a:pPr>
            <a:r>
              <a:rPr lang="en-GB"/>
              <a:t>Isolation &amp; Exclusion</a:t>
            </a:r>
          </a:p>
          <a:p>
            <a:pPr marL="285750" indent="-285750">
              <a:buClr>
                <a:srgbClr val="FF7900"/>
              </a:buClr>
              <a:buFont typeface="Arial" panose="020B0604020202020204" pitchFamily="34" charset="0"/>
              <a:buChar char="•"/>
            </a:pPr>
            <a:endParaRPr lang="en-GB"/>
          </a:p>
          <a:p>
            <a:pPr marL="285750" indent="-285750">
              <a:buClr>
                <a:srgbClr val="FF7900"/>
              </a:buClr>
              <a:buFont typeface="Arial" panose="020B0604020202020204" pitchFamily="34" charset="0"/>
              <a:buChar char="•"/>
            </a:pPr>
            <a:r>
              <a:rPr lang="en-GB"/>
              <a:t>Feelings of sadness and lack of trust</a:t>
            </a:r>
          </a:p>
          <a:p>
            <a:pPr marL="285750" indent="-285750">
              <a:buClr>
                <a:srgbClr val="FF7900"/>
              </a:buClr>
              <a:buFont typeface="Arial" panose="020B0604020202020204" pitchFamily="34" charset="0"/>
              <a:buChar char="•"/>
            </a:pPr>
            <a:endParaRPr lang="en-GB"/>
          </a:p>
          <a:p>
            <a:pPr marL="285750" indent="-285750">
              <a:buClr>
                <a:srgbClr val="FF7900"/>
              </a:buClr>
              <a:buFont typeface="Arial" panose="020B0604020202020204" pitchFamily="34" charset="0"/>
              <a:buChar char="•"/>
            </a:pPr>
            <a:r>
              <a:rPr lang="en-GB"/>
              <a:t>Reduced self-confidence and self-worth</a:t>
            </a:r>
          </a:p>
          <a:p>
            <a:pPr marL="285750" indent="-285750">
              <a:buClr>
                <a:srgbClr val="FF7900"/>
              </a:buClr>
              <a:buFont typeface="Arial" panose="020B0604020202020204" pitchFamily="34" charset="0"/>
              <a:buChar char="•"/>
            </a:pPr>
            <a:endParaRPr lang="en-GB"/>
          </a:p>
          <a:p>
            <a:pPr marL="285750" indent="-285750">
              <a:buClr>
                <a:srgbClr val="FF7900"/>
              </a:buClr>
              <a:buFont typeface="Arial" panose="020B0604020202020204" pitchFamily="34" charset="0"/>
              <a:buChar char="•"/>
            </a:pPr>
            <a:r>
              <a:rPr lang="en-GB"/>
              <a:t>Anxiety / Fear of being attacked physically or verbally</a:t>
            </a:r>
          </a:p>
          <a:p>
            <a:pPr marL="285750" indent="-285750">
              <a:buClr>
                <a:srgbClr val="FF7900"/>
              </a:buClr>
              <a:buFont typeface="Arial" panose="020B0604020202020204" pitchFamily="34" charset="0"/>
              <a:buChar char="•"/>
            </a:pPr>
            <a:endParaRPr lang="en-GB"/>
          </a:p>
          <a:p>
            <a:pPr marL="285750" indent="-285750">
              <a:buClr>
                <a:srgbClr val="FF7900"/>
              </a:buClr>
              <a:buFont typeface="Arial" panose="020B0604020202020204" pitchFamily="34" charset="0"/>
              <a:buChar char="•"/>
            </a:pPr>
            <a:endParaRPr lang="en-GB"/>
          </a:p>
          <a:p>
            <a:endParaRPr lang="en-GB"/>
          </a:p>
        </p:txBody>
      </p:sp>
    </p:spTree>
    <p:extLst>
      <p:ext uri="{BB962C8B-B14F-4D97-AF65-F5344CB8AC3E}">
        <p14:creationId xmlns:p14="http://schemas.microsoft.com/office/powerpoint/2010/main" val="3959933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1A62-39EE-7C8A-B7C5-90B36BF23F66}"/>
              </a:ext>
            </a:extLst>
          </p:cNvPr>
          <p:cNvSpPr>
            <a:spLocks noGrp="1"/>
          </p:cNvSpPr>
          <p:nvPr>
            <p:ph type="title"/>
          </p:nvPr>
        </p:nvSpPr>
        <p:spPr>
          <a:xfrm>
            <a:off x="511995" y="468743"/>
            <a:ext cx="9804851" cy="552227"/>
          </a:xfrm>
        </p:spPr>
        <p:txBody>
          <a:bodyPr>
            <a:normAutofit/>
          </a:bodyPr>
          <a:lstStyle/>
          <a:p>
            <a:r>
              <a:rPr lang="en-US" b="1"/>
              <a:t>Session review</a:t>
            </a:r>
            <a:endParaRPr lang="nl-NL" b="1"/>
          </a:p>
        </p:txBody>
      </p:sp>
      <p:sp>
        <p:nvSpPr>
          <p:cNvPr id="3" name="Slide Number Placeholder 2">
            <a:extLst>
              <a:ext uri="{FF2B5EF4-FFF2-40B4-BE49-F238E27FC236}">
                <a16:creationId xmlns:a16="http://schemas.microsoft.com/office/drawing/2014/main" id="{39931202-AAF7-0524-AB06-C79FFAAD0F13}"/>
              </a:ext>
            </a:extLst>
          </p:cNvPr>
          <p:cNvSpPr>
            <a:spLocks noGrp="1"/>
          </p:cNvSpPr>
          <p:nvPr>
            <p:ph type="sldNum" sz="quarter" idx="12"/>
          </p:nvPr>
        </p:nvSpPr>
        <p:spPr>
          <a:xfrm>
            <a:off x="11681425" y="296659"/>
            <a:ext cx="781747" cy="216371"/>
          </a:xfrm>
        </p:spPr>
        <p:txBody>
          <a:bodyPr>
            <a:normAutofit/>
          </a:bodyPr>
          <a:lstStyle/>
          <a:p>
            <a:pPr>
              <a:lnSpc>
                <a:spcPct val="90000"/>
              </a:lnSpc>
              <a:spcAft>
                <a:spcPts val="600"/>
              </a:spcAft>
            </a:pPr>
            <a:fld id="{7973176A-146B-4E61-BA6F-E97A08C604D1}" type="slidenum">
              <a:rPr lang="en-GB" sz="900" smtClean="0"/>
              <a:pPr>
                <a:lnSpc>
                  <a:spcPct val="90000"/>
                </a:lnSpc>
                <a:spcAft>
                  <a:spcPts val="600"/>
                </a:spcAft>
              </a:pPr>
              <a:t>45</a:t>
            </a:fld>
            <a:endParaRPr lang="en-GB" sz="900"/>
          </a:p>
        </p:txBody>
      </p:sp>
      <p:pic>
        <p:nvPicPr>
          <p:cNvPr id="6" name="Picture 5" descr="A group of people in a crowd&#10;&#10;Description automatically generated">
            <a:extLst>
              <a:ext uri="{FF2B5EF4-FFF2-40B4-BE49-F238E27FC236}">
                <a16:creationId xmlns:a16="http://schemas.microsoft.com/office/drawing/2014/main" id="{A952EF23-A5C0-74C6-6373-1216A40D0758}"/>
              </a:ext>
            </a:extLst>
          </p:cNvPr>
          <p:cNvPicPr>
            <a:picLocks noChangeAspect="1"/>
          </p:cNvPicPr>
          <p:nvPr/>
        </p:nvPicPr>
        <p:blipFill rotWithShape="1">
          <a:blip r:embed="rId2">
            <a:extLst>
              <a:ext uri="{28A0092B-C50C-407E-A947-70E740481C1C}">
                <a14:useLocalDpi xmlns:a14="http://schemas.microsoft.com/office/drawing/2010/main" val="0"/>
              </a:ext>
            </a:extLst>
          </a:blip>
          <a:srcRect l="21255" r="15798"/>
          <a:stretch/>
        </p:blipFill>
        <p:spPr>
          <a:xfrm>
            <a:off x="6878284" y="1377068"/>
            <a:ext cx="4680000" cy="4516656"/>
          </a:xfrm>
          <a:prstGeom prst="rect">
            <a:avLst/>
          </a:prstGeom>
          <a:noFill/>
        </p:spPr>
      </p:pic>
      <p:sp>
        <p:nvSpPr>
          <p:cNvPr id="4" name="Content Placeholder 3">
            <a:extLst>
              <a:ext uri="{FF2B5EF4-FFF2-40B4-BE49-F238E27FC236}">
                <a16:creationId xmlns:a16="http://schemas.microsoft.com/office/drawing/2014/main" id="{78995BEA-5B96-2950-30E9-E2E869344E62}"/>
              </a:ext>
            </a:extLst>
          </p:cNvPr>
          <p:cNvSpPr>
            <a:spLocks noGrp="1"/>
          </p:cNvSpPr>
          <p:nvPr>
            <p:ph sz="quarter" idx="21"/>
          </p:nvPr>
        </p:nvSpPr>
        <p:spPr>
          <a:xfrm>
            <a:off x="511995" y="1393694"/>
            <a:ext cx="5983189" cy="4500030"/>
          </a:xfrm>
        </p:spPr>
        <p:txBody>
          <a:bodyPr>
            <a:normAutofit fontScale="85000" lnSpcReduction="10000"/>
          </a:bodyPr>
          <a:lstStyle/>
          <a:p>
            <a:pPr>
              <a:lnSpc>
                <a:spcPct val="250000"/>
              </a:lnSpc>
            </a:pPr>
            <a:r>
              <a:rPr lang="en-US" sz="2000"/>
              <a:t>On a scale of 1-5, how comfortable do you feel about talking about Race/Racism now?</a:t>
            </a:r>
          </a:p>
          <a:p>
            <a:pPr>
              <a:lnSpc>
                <a:spcPct val="250000"/>
              </a:lnSpc>
            </a:pPr>
            <a:r>
              <a:rPr lang="en-US" sz="2000"/>
              <a:t>What one word describes how you feel after this session?</a:t>
            </a:r>
          </a:p>
          <a:p>
            <a:pPr>
              <a:lnSpc>
                <a:spcPct val="250000"/>
              </a:lnSpc>
            </a:pPr>
            <a:r>
              <a:rPr lang="en-US" sz="2000"/>
              <a:t>What one thing will you do differently after attending today's session?</a:t>
            </a:r>
          </a:p>
          <a:p>
            <a:pPr marL="0" indent="0">
              <a:buNone/>
            </a:pPr>
            <a:endParaRPr lang="en-US" sz="2000"/>
          </a:p>
          <a:p>
            <a:endParaRPr lang="nl-NL"/>
          </a:p>
        </p:txBody>
      </p:sp>
    </p:spTree>
    <p:extLst>
      <p:ext uri="{BB962C8B-B14F-4D97-AF65-F5344CB8AC3E}">
        <p14:creationId xmlns:p14="http://schemas.microsoft.com/office/powerpoint/2010/main" val="3727245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6F4C-FCFD-279E-6AA4-82A92B4815C9}"/>
              </a:ext>
            </a:extLst>
          </p:cNvPr>
          <p:cNvSpPr>
            <a:spLocks noGrp="1"/>
          </p:cNvSpPr>
          <p:nvPr>
            <p:ph type="ctrTitle"/>
          </p:nvPr>
        </p:nvSpPr>
        <p:spPr/>
        <p:txBody>
          <a:bodyPr/>
          <a:lstStyle/>
          <a:p>
            <a:r>
              <a:rPr lang="en-US"/>
              <a:t>Hidden Disabilities</a:t>
            </a:r>
            <a:endParaRPr lang="nl-NL"/>
          </a:p>
        </p:txBody>
      </p:sp>
      <p:sp>
        <p:nvSpPr>
          <p:cNvPr id="3" name="Subtitle 2">
            <a:extLst>
              <a:ext uri="{FF2B5EF4-FFF2-40B4-BE49-F238E27FC236}">
                <a16:creationId xmlns:a16="http://schemas.microsoft.com/office/drawing/2014/main" id="{C2D7539B-69A8-A5D9-FD5A-79A9611ED32F}"/>
              </a:ext>
            </a:extLst>
          </p:cNvPr>
          <p:cNvSpPr>
            <a:spLocks noGrp="1"/>
          </p:cNvSpPr>
          <p:nvPr>
            <p:ph type="subTitle" idx="1"/>
          </p:nvPr>
        </p:nvSpPr>
        <p:spPr/>
        <p:txBody>
          <a:bodyPr/>
          <a:lstStyle/>
          <a:p>
            <a:r>
              <a:rPr lang="en-US" i="1"/>
              <a:t>By the Disabilities and Allies Network</a:t>
            </a:r>
            <a:endParaRPr lang="nl-NL" i="1"/>
          </a:p>
        </p:txBody>
      </p:sp>
    </p:spTree>
    <p:extLst>
      <p:ext uri="{BB962C8B-B14F-4D97-AF65-F5344CB8AC3E}">
        <p14:creationId xmlns:p14="http://schemas.microsoft.com/office/powerpoint/2010/main" val="1967952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D0BA47-2925-5B92-132A-38656BE11DA8}"/>
              </a:ext>
            </a:extLst>
          </p:cNvPr>
          <p:cNvSpPr>
            <a:spLocks noGrp="1"/>
          </p:cNvSpPr>
          <p:nvPr>
            <p:ph sz="quarter" idx="15"/>
          </p:nvPr>
        </p:nvSpPr>
        <p:spPr>
          <a:xfrm>
            <a:off x="489397" y="513030"/>
            <a:ext cx="6129117" cy="5494070"/>
          </a:xfrm>
        </p:spPr>
        <p:txBody>
          <a:bodyPr/>
          <a:lstStyle/>
          <a:p>
            <a:r>
              <a:rPr lang="en-US"/>
              <a:t>What are some hidden disabilities?</a:t>
            </a:r>
            <a:endParaRPr lang="nl-NL"/>
          </a:p>
        </p:txBody>
      </p:sp>
      <p:sp>
        <p:nvSpPr>
          <p:cNvPr id="3" name="Slide Number Placeholder 2">
            <a:extLst>
              <a:ext uri="{FF2B5EF4-FFF2-40B4-BE49-F238E27FC236}">
                <a16:creationId xmlns:a16="http://schemas.microsoft.com/office/drawing/2014/main" id="{21F495CC-511E-B22E-EDD0-F5BDF52E9578}"/>
              </a:ext>
            </a:extLst>
          </p:cNvPr>
          <p:cNvSpPr>
            <a:spLocks noGrp="1"/>
          </p:cNvSpPr>
          <p:nvPr>
            <p:ph type="sldNum" sz="quarter" idx="12"/>
          </p:nvPr>
        </p:nvSpPr>
        <p:spPr/>
        <p:txBody>
          <a:bodyPr/>
          <a:lstStyle/>
          <a:p>
            <a:fld id="{7973176A-146B-4E61-BA6F-E97A08C604D1}" type="slidenum">
              <a:rPr lang="en-GB" smtClean="0"/>
              <a:pPr/>
              <a:t>47</a:t>
            </a:fld>
            <a:endParaRPr lang="en-GB"/>
          </a:p>
        </p:txBody>
      </p:sp>
      <p:pic>
        <p:nvPicPr>
          <p:cNvPr id="7" name="Picture 6" descr="A line of people with different symbols&#10;&#10;Description automatically generated with medium confidence">
            <a:extLst>
              <a:ext uri="{FF2B5EF4-FFF2-40B4-BE49-F238E27FC236}">
                <a16:creationId xmlns:a16="http://schemas.microsoft.com/office/drawing/2014/main" id="{F278D251-0CED-A76B-F1B0-D134DF08BC57}"/>
              </a:ext>
            </a:extLst>
          </p:cNvPr>
          <p:cNvPicPr>
            <a:picLocks noChangeAspect="1"/>
          </p:cNvPicPr>
          <p:nvPr/>
        </p:nvPicPr>
        <p:blipFill rotWithShape="1">
          <a:blip r:embed="rId2">
            <a:extLst>
              <a:ext uri="{28A0092B-C50C-407E-A947-70E740481C1C}">
                <a14:useLocalDpi xmlns:a14="http://schemas.microsoft.com/office/drawing/2010/main" val="0"/>
              </a:ext>
            </a:extLst>
          </a:blip>
          <a:srcRect l="3228" t="9365" r="2805" b="35873"/>
          <a:stretch/>
        </p:blipFill>
        <p:spPr>
          <a:xfrm>
            <a:off x="6733341" y="1741506"/>
            <a:ext cx="4833257" cy="3755573"/>
          </a:xfrm>
          <a:prstGeom prst="rect">
            <a:avLst/>
          </a:prstGeom>
        </p:spPr>
      </p:pic>
    </p:spTree>
    <p:extLst>
      <p:ext uri="{BB962C8B-B14F-4D97-AF65-F5344CB8AC3E}">
        <p14:creationId xmlns:p14="http://schemas.microsoft.com/office/powerpoint/2010/main" val="1773252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B7651-64EB-5075-2981-8B81A26EB4C7}"/>
              </a:ext>
            </a:extLst>
          </p:cNvPr>
          <p:cNvSpPr>
            <a:spLocks noGrp="1"/>
          </p:cNvSpPr>
          <p:nvPr>
            <p:ph type="title"/>
          </p:nvPr>
        </p:nvSpPr>
        <p:spPr/>
        <p:txBody>
          <a:bodyPr/>
          <a:lstStyle/>
          <a:p>
            <a:r>
              <a:rPr lang="en-US"/>
              <a:t>Agenda</a:t>
            </a:r>
            <a:endParaRPr lang="nl-NL"/>
          </a:p>
        </p:txBody>
      </p:sp>
      <p:sp>
        <p:nvSpPr>
          <p:cNvPr id="3" name="Slide Number Placeholder 2">
            <a:extLst>
              <a:ext uri="{FF2B5EF4-FFF2-40B4-BE49-F238E27FC236}">
                <a16:creationId xmlns:a16="http://schemas.microsoft.com/office/drawing/2014/main" id="{9994D2B6-BAAD-BF01-B870-2A0900D16316}"/>
              </a:ext>
            </a:extLst>
          </p:cNvPr>
          <p:cNvSpPr>
            <a:spLocks noGrp="1"/>
          </p:cNvSpPr>
          <p:nvPr>
            <p:ph type="sldNum" sz="quarter" idx="12"/>
          </p:nvPr>
        </p:nvSpPr>
        <p:spPr/>
        <p:txBody>
          <a:bodyPr/>
          <a:lstStyle/>
          <a:p>
            <a:fld id="{7973176A-146B-4E61-BA6F-E97A08C604D1}" type="slidenum">
              <a:rPr lang="en-GB" smtClean="0"/>
              <a:pPr/>
              <a:t>48</a:t>
            </a:fld>
            <a:endParaRPr lang="en-GB"/>
          </a:p>
        </p:txBody>
      </p:sp>
      <p:sp>
        <p:nvSpPr>
          <p:cNvPr id="4" name="Content Placeholder 3">
            <a:extLst>
              <a:ext uri="{FF2B5EF4-FFF2-40B4-BE49-F238E27FC236}">
                <a16:creationId xmlns:a16="http://schemas.microsoft.com/office/drawing/2014/main" id="{94E0AECD-BF34-8979-8199-1D45C424D04E}"/>
              </a:ext>
            </a:extLst>
          </p:cNvPr>
          <p:cNvSpPr>
            <a:spLocks noGrp="1"/>
          </p:cNvSpPr>
          <p:nvPr>
            <p:ph sz="quarter" idx="16"/>
          </p:nvPr>
        </p:nvSpPr>
        <p:spPr/>
        <p:txBody>
          <a:bodyPr/>
          <a:lstStyle/>
          <a:p>
            <a:pPr marL="342900" indent="-342900">
              <a:buFont typeface="+mj-lt"/>
              <a:buAutoNum type="arabicPeriod"/>
            </a:pPr>
            <a:r>
              <a:rPr lang="en-US"/>
              <a:t>Hidden disabilities </a:t>
            </a:r>
          </a:p>
          <a:p>
            <a:pPr marL="342900" indent="-342900">
              <a:buFont typeface="+mj-lt"/>
              <a:buAutoNum type="arabicPeriod"/>
            </a:pPr>
            <a:r>
              <a:rPr lang="en-US"/>
              <a:t>Zoom-in on Neurodiversity</a:t>
            </a:r>
          </a:p>
          <a:p>
            <a:pPr marL="342900" indent="-342900">
              <a:buFont typeface="+mj-lt"/>
              <a:buAutoNum type="arabicPeriod"/>
            </a:pPr>
            <a:r>
              <a:rPr lang="en-US"/>
              <a:t>Zoom-in on Mental Health</a:t>
            </a:r>
          </a:p>
          <a:p>
            <a:pPr marL="342900" indent="-342900">
              <a:buFont typeface="+mj-lt"/>
              <a:buAutoNum type="arabicPeriod"/>
            </a:pPr>
            <a:endParaRPr lang="nl-NL"/>
          </a:p>
        </p:txBody>
      </p:sp>
    </p:spTree>
    <p:extLst>
      <p:ext uri="{BB962C8B-B14F-4D97-AF65-F5344CB8AC3E}">
        <p14:creationId xmlns:p14="http://schemas.microsoft.com/office/powerpoint/2010/main" val="1004233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17B2D-543E-2BDF-99E7-1772066380C2}"/>
              </a:ext>
            </a:extLst>
          </p:cNvPr>
          <p:cNvSpPr>
            <a:spLocks noGrp="1"/>
          </p:cNvSpPr>
          <p:nvPr>
            <p:ph type="title"/>
          </p:nvPr>
        </p:nvSpPr>
        <p:spPr/>
        <p:txBody>
          <a:bodyPr/>
          <a:lstStyle/>
          <a:p>
            <a:r>
              <a:rPr lang="en-GB"/>
              <a:t>What is classed as a Hidden Disability</a:t>
            </a:r>
          </a:p>
        </p:txBody>
      </p:sp>
      <p:sp>
        <p:nvSpPr>
          <p:cNvPr id="3" name="Slide Number Placeholder 2">
            <a:extLst>
              <a:ext uri="{FF2B5EF4-FFF2-40B4-BE49-F238E27FC236}">
                <a16:creationId xmlns:a16="http://schemas.microsoft.com/office/drawing/2014/main" id="{351DC8D0-A6A3-6B07-6A8A-4B6F00A4CBD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3176A-146B-4E61-BA6F-E97A08C604D1}" type="slidenum">
              <a:rPr kumimoji="0" lang="en-GB" sz="12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A3A3A3"/>
              </a:solidFill>
              <a:effectLst/>
              <a:uLnTx/>
              <a:uFillTx/>
              <a:latin typeface="Verdana"/>
              <a:ea typeface="+mn-ea"/>
              <a:cs typeface="+mn-cs"/>
            </a:endParaRPr>
          </a:p>
        </p:txBody>
      </p:sp>
      <p:sp>
        <p:nvSpPr>
          <p:cNvPr id="5" name="Cloud 4">
            <a:extLst>
              <a:ext uri="{FF2B5EF4-FFF2-40B4-BE49-F238E27FC236}">
                <a16:creationId xmlns:a16="http://schemas.microsoft.com/office/drawing/2014/main" id="{402EACAC-8C4D-9047-AD6D-BC78C45FA3A9}"/>
              </a:ext>
            </a:extLst>
          </p:cNvPr>
          <p:cNvSpPr/>
          <p:nvPr/>
        </p:nvSpPr>
        <p:spPr>
          <a:xfrm>
            <a:off x="157578" y="1025686"/>
            <a:ext cx="11850624" cy="5679753"/>
          </a:xfrm>
          <a:prstGeom prst="cloud">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Verdana"/>
              <a:ea typeface="+mn-ea"/>
              <a:cs typeface="+mn-cs"/>
            </a:endParaRPr>
          </a:p>
        </p:txBody>
      </p:sp>
      <p:sp>
        <p:nvSpPr>
          <p:cNvPr id="6" name="TextBox 5">
            <a:extLst>
              <a:ext uri="{FF2B5EF4-FFF2-40B4-BE49-F238E27FC236}">
                <a16:creationId xmlns:a16="http://schemas.microsoft.com/office/drawing/2014/main" id="{C096AFFD-EF20-252A-ADDA-D56D260DD439}"/>
              </a:ext>
            </a:extLst>
          </p:cNvPr>
          <p:cNvSpPr txBox="1"/>
          <p:nvPr/>
        </p:nvSpPr>
        <p:spPr>
          <a:xfrm>
            <a:off x="1803197" y="1877124"/>
            <a:ext cx="21579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ADHD / Autism</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7" name="TextBox 6">
            <a:extLst>
              <a:ext uri="{FF2B5EF4-FFF2-40B4-BE49-F238E27FC236}">
                <a16:creationId xmlns:a16="http://schemas.microsoft.com/office/drawing/2014/main" id="{74B1F108-6912-3A19-E657-D458CB408E5A}"/>
              </a:ext>
            </a:extLst>
          </p:cNvPr>
          <p:cNvSpPr txBox="1"/>
          <p:nvPr/>
        </p:nvSpPr>
        <p:spPr>
          <a:xfrm>
            <a:off x="877824" y="3428774"/>
            <a:ext cx="18507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Alzheimer’s </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8" name="TextBox 7">
            <a:extLst>
              <a:ext uri="{FF2B5EF4-FFF2-40B4-BE49-F238E27FC236}">
                <a16:creationId xmlns:a16="http://schemas.microsoft.com/office/drawing/2014/main" id="{961BA04E-5F4A-02AD-0E12-13E7D5C0349F}"/>
              </a:ext>
            </a:extLst>
          </p:cNvPr>
          <p:cNvSpPr txBox="1"/>
          <p:nvPr/>
        </p:nvSpPr>
        <p:spPr>
          <a:xfrm>
            <a:off x="1718144" y="2800656"/>
            <a:ext cx="10607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Asthma</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9" name="TextBox 8">
            <a:extLst>
              <a:ext uri="{FF2B5EF4-FFF2-40B4-BE49-F238E27FC236}">
                <a16:creationId xmlns:a16="http://schemas.microsoft.com/office/drawing/2014/main" id="{DB3488A6-7A27-0426-D093-01DE791874CB}"/>
              </a:ext>
            </a:extLst>
          </p:cNvPr>
          <p:cNvSpPr txBox="1"/>
          <p:nvPr/>
        </p:nvSpPr>
        <p:spPr>
          <a:xfrm>
            <a:off x="4603089" y="2915646"/>
            <a:ext cx="13209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Aphasia</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10" name="TextBox 9">
            <a:extLst>
              <a:ext uri="{FF2B5EF4-FFF2-40B4-BE49-F238E27FC236}">
                <a16:creationId xmlns:a16="http://schemas.microsoft.com/office/drawing/2014/main" id="{C5FD71DA-BE54-C431-CB0F-230D19D0DED9}"/>
              </a:ext>
            </a:extLst>
          </p:cNvPr>
          <p:cNvSpPr txBox="1"/>
          <p:nvPr/>
        </p:nvSpPr>
        <p:spPr>
          <a:xfrm>
            <a:off x="3613709" y="2655418"/>
            <a:ext cx="8631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COPD </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11" name="TextBox 10">
            <a:extLst>
              <a:ext uri="{FF2B5EF4-FFF2-40B4-BE49-F238E27FC236}">
                <a16:creationId xmlns:a16="http://schemas.microsoft.com/office/drawing/2014/main" id="{21A63102-7C52-7050-D77E-79B633E07450}"/>
              </a:ext>
            </a:extLst>
          </p:cNvPr>
          <p:cNvSpPr txBox="1"/>
          <p:nvPr/>
        </p:nvSpPr>
        <p:spPr>
          <a:xfrm>
            <a:off x="4603089" y="1500260"/>
            <a:ext cx="20628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Coeliac Disease</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12" name="TextBox 11">
            <a:extLst>
              <a:ext uri="{FF2B5EF4-FFF2-40B4-BE49-F238E27FC236}">
                <a16:creationId xmlns:a16="http://schemas.microsoft.com/office/drawing/2014/main" id="{A18490CD-24DC-0847-C391-C1DE780C8E95}"/>
              </a:ext>
            </a:extLst>
          </p:cNvPr>
          <p:cNvSpPr txBox="1"/>
          <p:nvPr/>
        </p:nvSpPr>
        <p:spPr>
          <a:xfrm>
            <a:off x="6582195" y="2714085"/>
            <a:ext cx="27324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Crohn’s Disease </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13" name="TextBox 12">
            <a:extLst>
              <a:ext uri="{FF2B5EF4-FFF2-40B4-BE49-F238E27FC236}">
                <a16:creationId xmlns:a16="http://schemas.microsoft.com/office/drawing/2014/main" id="{E3A8D867-9C8D-8711-40FC-E7AD780E952C}"/>
              </a:ext>
            </a:extLst>
          </p:cNvPr>
          <p:cNvSpPr txBox="1"/>
          <p:nvPr/>
        </p:nvSpPr>
        <p:spPr>
          <a:xfrm>
            <a:off x="2728570" y="3350913"/>
            <a:ext cx="19897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Diabetes Type 1 &amp; 2</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14" name="TextBox 13">
            <a:extLst>
              <a:ext uri="{FF2B5EF4-FFF2-40B4-BE49-F238E27FC236}">
                <a16:creationId xmlns:a16="http://schemas.microsoft.com/office/drawing/2014/main" id="{CB0DF247-2EFE-8F4C-D6A3-4DD3EB2A5CA8}"/>
              </a:ext>
            </a:extLst>
          </p:cNvPr>
          <p:cNvSpPr txBox="1"/>
          <p:nvPr/>
        </p:nvSpPr>
        <p:spPr>
          <a:xfrm>
            <a:off x="5596128" y="3250051"/>
            <a:ext cx="19385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Dysautonomia </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15" name="TextBox 14">
            <a:extLst>
              <a:ext uri="{FF2B5EF4-FFF2-40B4-BE49-F238E27FC236}">
                <a16:creationId xmlns:a16="http://schemas.microsoft.com/office/drawing/2014/main" id="{C22EF40C-07BC-F140-A8CC-3205F08DD848}"/>
              </a:ext>
            </a:extLst>
          </p:cNvPr>
          <p:cNvSpPr txBox="1"/>
          <p:nvPr/>
        </p:nvSpPr>
        <p:spPr>
          <a:xfrm>
            <a:off x="8555126" y="2519787"/>
            <a:ext cx="16166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Dyslexia</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16" name="TextBox 15">
            <a:extLst>
              <a:ext uri="{FF2B5EF4-FFF2-40B4-BE49-F238E27FC236}">
                <a16:creationId xmlns:a16="http://schemas.microsoft.com/office/drawing/2014/main" id="{5B77E57E-018F-A427-6795-76452642F185}"/>
              </a:ext>
            </a:extLst>
          </p:cNvPr>
          <p:cNvSpPr txBox="1"/>
          <p:nvPr/>
        </p:nvSpPr>
        <p:spPr>
          <a:xfrm>
            <a:off x="1440689" y="4196482"/>
            <a:ext cx="38624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Ehlers-Danlos Syndrome (EDS)</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17" name="TextBox 16">
            <a:extLst>
              <a:ext uri="{FF2B5EF4-FFF2-40B4-BE49-F238E27FC236}">
                <a16:creationId xmlns:a16="http://schemas.microsoft.com/office/drawing/2014/main" id="{B25814F0-401A-3B37-E985-92918EAACCCB}"/>
              </a:ext>
            </a:extLst>
          </p:cNvPr>
          <p:cNvSpPr txBox="1"/>
          <p:nvPr/>
        </p:nvSpPr>
        <p:spPr>
          <a:xfrm>
            <a:off x="4544394" y="3768781"/>
            <a:ext cx="32089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Endometriosis </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18" name="TextBox 17">
            <a:extLst>
              <a:ext uri="{FF2B5EF4-FFF2-40B4-BE49-F238E27FC236}">
                <a16:creationId xmlns:a16="http://schemas.microsoft.com/office/drawing/2014/main" id="{C85858B5-F449-720B-855E-8DF798B83BE2}"/>
              </a:ext>
            </a:extLst>
          </p:cNvPr>
          <p:cNvSpPr txBox="1"/>
          <p:nvPr/>
        </p:nvSpPr>
        <p:spPr>
          <a:xfrm>
            <a:off x="6569050" y="3855110"/>
            <a:ext cx="13533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Epilepsy</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19" name="TextBox 18">
            <a:extLst>
              <a:ext uri="{FF2B5EF4-FFF2-40B4-BE49-F238E27FC236}">
                <a16:creationId xmlns:a16="http://schemas.microsoft.com/office/drawing/2014/main" id="{2434A0FF-32C4-546E-E295-0B9738DB07B0}"/>
              </a:ext>
            </a:extLst>
          </p:cNvPr>
          <p:cNvSpPr txBox="1"/>
          <p:nvPr/>
        </p:nvSpPr>
        <p:spPr>
          <a:xfrm>
            <a:off x="2637129" y="4839322"/>
            <a:ext cx="59179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Foetal Alcohol Spectrum Disorder (FASD) </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20" name="TextBox 19">
            <a:extLst>
              <a:ext uri="{FF2B5EF4-FFF2-40B4-BE49-F238E27FC236}">
                <a16:creationId xmlns:a16="http://schemas.microsoft.com/office/drawing/2014/main" id="{AD874660-2676-576F-F3FD-3307A4704152}"/>
              </a:ext>
            </a:extLst>
          </p:cNvPr>
          <p:cNvSpPr txBox="1"/>
          <p:nvPr/>
        </p:nvSpPr>
        <p:spPr>
          <a:xfrm>
            <a:off x="7541361" y="3340611"/>
            <a:ext cx="520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Functional Neurological Disorders (FND) </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21" name="TextBox 20">
            <a:extLst>
              <a:ext uri="{FF2B5EF4-FFF2-40B4-BE49-F238E27FC236}">
                <a16:creationId xmlns:a16="http://schemas.microsoft.com/office/drawing/2014/main" id="{B5F5D8D3-17C4-8033-6710-3833955C36B5}"/>
              </a:ext>
            </a:extLst>
          </p:cNvPr>
          <p:cNvSpPr txBox="1"/>
          <p:nvPr/>
        </p:nvSpPr>
        <p:spPr>
          <a:xfrm>
            <a:off x="8078233" y="3983451"/>
            <a:ext cx="22116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Haemophilia</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22" name="TextBox 21">
            <a:extLst>
              <a:ext uri="{FF2B5EF4-FFF2-40B4-BE49-F238E27FC236}">
                <a16:creationId xmlns:a16="http://schemas.microsoft.com/office/drawing/2014/main" id="{95E04AB4-E76A-7B24-321F-AA3E4C1C7C23}"/>
              </a:ext>
            </a:extLst>
          </p:cNvPr>
          <p:cNvSpPr txBox="1"/>
          <p:nvPr/>
        </p:nvSpPr>
        <p:spPr>
          <a:xfrm>
            <a:off x="5502238" y="4287352"/>
            <a:ext cx="17995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Long Covid  </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23" name="TextBox 22">
            <a:extLst>
              <a:ext uri="{FF2B5EF4-FFF2-40B4-BE49-F238E27FC236}">
                <a16:creationId xmlns:a16="http://schemas.microsoft.com/office/drawing/2014/main" id="{E9F838E4-6415-CBC3-48F0-3BFA7F1906A1}"/>
              </a:ext>
            </a:extLst>
          </p:cNvPr>
          <p:cNvSpPr txBox="1"/>
          <p:nvPr/>
        </p:nvSpPr>
        <p:spPr>
          <a:xfrm>
            <a:off x="10193731" y="2212010"/>
            <a:ext cx="16166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Lupus  </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24" name="TextBox 23">
            <a:extLst>
              <a:ext uri="{FF2B5EF4-FFF2-40B4-BE49-F238E27FC236}">
                <a16:creationId xmlns:a16="http://schemas.microsoft.com/office/drawing/2014/main" id="{E9F5C199-E21C-F585-E232-28A718B3DDE0}"/>
              </a:ext>
            </a:extLst>
          </p:cNvPr>
          <p:cNvSpPr txBox="1"/>
          <p:nvPr/>
        </p:nvSpPr>
        <p:spPr>
          <a:xfrm>
            <a:off x="9765792" y="2921991"/>
            <a:ext cx="15483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Migraine </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25" name="TextBox 24">
            <a:extLst>
              <a:ext uri="{FF2B5EF4-FFF2-40B4-BE49-F238E27FC236}">
                <a16:creationId xmlns:a16="http://schemas.microsoft.com/office/drawing/2014/main" id="{FC2F4B86-E1BC-B6B1-62BE-F1131649679C}"/>
              </a:ext>
            </a:extLst>
          </p:cNvPr>
          <p:cNvSpPr txBox="1"/>
          <p:nvPr/>
        </p:nvSpPr>
        <p:spPr>
          <a:xfrm>
            <a:off x="7320102" y="4603400"/>
            <a:ext cx="22116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Multiple Sclerosis</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26" name="TextBox 25">
            <a:extLst>
              <a:ext uri="{FF2B5EF4-FFF2-40B4-BE49-F238E27FC236}">
                <a16:creationId xmlns:a16="http://schemas.microsoft.com/office/drawing/2014/main" id="{6E4DE08D-E45C-1609-AC7A-6A9AFCEA4C47}"/>
              </a:ext>
            </a:extLst>
          </p:cNvPr>
          <p:cNvSpPr txBox="1"/>
          <p:nvPr/>
        </p:nvSpPr>
        <p:spPr>
          <a:xfrm>
            <a:off x="2927620" y="2219153"/>
            <a:ext cx="760049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srgbClr val="000000"/>
                </a:solidFill>
                <a:effectLst/>
                <a:uLnTx/>
                <a:uFillTx/>
                <a:latin typeface="Verdana"/>
                <a:ea typeface="+mn-ea"/>
                <a:cs typeface="+mn-cs"/>
              </a:rPr>
              <a:t>Myalgic</a:t>
            </a:r>
            <a:r>
              <a:rPr kumimoji="0" lang="en-GB" sz="1400" b="0" i="0" u="none" strike="noStrike" kern="1200" cap="none" spc="0" normalizeH="0" baseline="0" noProof="0">
                <a:ln>
                  <a:noFill/>
                </a:ln>
                <a:solidFill>
                  <a:srgbClr val="000000"/>
                </a:solidFill>
                <a:effectLst/>
                <a:uLnTx/>
                <a:uFillTx/>
                <a:latin typeface="Verdana"/>
                <a:ea typeface="+mn-ea"/>
                <a:cs typeface="+mn-cs"/>
              </a:rPr>
              <a:t> Encephalopathy/Chronic Fatigue Syndrome (ME/CFS) </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27" name="TextBox 26">
            <a:extLst>
              <a:ext uri="{FF2B5EF4-FFF2-40B4-BE49-F238E27FC236}">
                <a16:creationId xmlns:a16="http://schemas.microsoft.com/office/drawing/2014/main" id="{C6165571-ABB6-8A8C-C193-E37957CCEC0F}"/>
              </a:ext>
            </a:extLst>
          </p:cNvPr>
          <p:cNvSpPr txBox="1"/>
          <p:nvPr/>
        </p:nvSpPr>
        <p:spPr>
          <a:xfrm>
            <a:off x="6402008" y="5250072"/>
            <a:ext cx="24286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Peri/menopause</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28" name="TextBox 27">
            <a:extLst>
              <a:ext uri="{FF2B5EF4-FFF2-40B4-BE49-F238E27FC236}">
                <a16:creationId xmlns:a16="http://schemas.microsoft.com/office/drawing/2014/main" id="{F4FF2190-90A6-7E45-34F0-948CDF743F00}"/>
              </a:ext>
            </a:extLst>
          </p:cNvPr>
          <p:cNvSpPr txBox="1"/>
          <p:nvPr/>
        </p:nvSpPr>
        <p:spPr>
          <a:xfrm>
            <a:off x="10209938" y="4071909"/>
            <a:ext cx="17117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WordVisi_MSFontService"/>
                <a:ea typeface="+mn-ea"/>
                <a:cs typeface="+mn-cs"/>
              </a:rPr>
              <a:t>Parkinson’s </a:t>
            </a:r>
            <a:endParaRPr kumimoji="0" lang="en-GB" sz="1800" b="0" i="0" u="none" strike="noStrike" kern="1200" cap="none" spc="0" normalizeH="0" baseline="0" noProof="0">
              <a:ln>
                <a:noFill/>
              </a:ln>
              <a:solidFill>
                <a:srgbClr val="5F5F5F"/>
              </a:solidFill>
              <a:effectLst/>
              <a:uLnTx/>
              <a:uFillTx/>
              <a:latin typeface="Verdana"/>
              <a:ea typeface="+mn-ea"/>
              <a:cs typeface="+mn-cs"/>
            </a:endParaRPr>
          </a:p>
        </p:txBody>
      </p:sp>
      <p:sp>
        <p:nvSpPr>
          <p:cNvPr id="29" name="TextBox 28">
            <a:extLst>
              <a:ext uri="{FF2B5EF4-FFF2-40B4-BE49-F238E27FC236}">
                <a16:creationId xmlns:a16="http://schemas.microsoft.com/office/drawing/2014/main" id="{5042B345-0F78-7AE5-0F90-03E824F52A2D}"/>
              </a:ext>
            </a:extLst>
          </p:cNvPr>
          <p:cNvSpPr txBox="1"/>
          <p:nvPr/>
        </p:nvSpPr>
        <p:spPr>
          <a:xfrm>
            <a:off x="707136" y="4698223"/>
            <a:ext cx="19531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Narcolepsy </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30" name="TextBox 29">
            <a:extLst>
              <a:ext uri="{FF2B5EF4-FFF2-40B4-BE49-F238E27FC236}">
                <a16:creationId xmlns:a16="http://schemas.microsoft.com/office/drawing/2014/main" id="{4DAA7399-B4B8-CAD1-B960-8452F375BE8F}"/>
              </a:ext>
            </a:extLst>
          </p:cNvPr>
          <p:cNvSpPr txBox="1"/>
          <p:nvPr/>
        </p:nvSpPr>
        <p:spPr>
          <a:xfrm>
            <a:off x="3156508" y="5721916"/>
            <a:ext cx="54717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srgbClr val="000000"/>
                </a:solidFill>
                <a:effectLst/>
                <a:uLnTx/>
                <a:uFillTx/>
                <a:latin typeface="Verdana"/>
                <a:ea typeface="+mn-ea"/>
                <a:cs typeface="+mn-cs"/>
              </a:rPr>
              <a:t>PoTs</a:t>
            </a:r>
            <a:r>
              <a:rPr kumimoji="0" lang="en-GB" sz="1400" b="0" i="0" u="none" strike="noStrike" kern="1200" cap="none" spc="0" normalizeH="0" baseline="0" noProof="0">
                <a:ln>
                  <a:noFill/>
                </a:ln>
                <a:solidFill>
                  <a:srgbClr val="000000"/>
                </a:solidFill>
                <a:effectLst/>
                <a:uLnTx/>
                <a:uFillTx/>
                <a:latin typeface="Verdana"/>
                <a:ea typeface="+mn-ea"/>
                <a:cs typeface="+mn-cs"/>
              </a:rPr>
              <a:t> (Postural Tachycardia Syndrome)   </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31" name="TextBox 30">
            <a:extLst>
              <a:ext uri="{FF2B5EF4-FFF2-40B4-BE49-F238E27FC236}">
                <a16:creationId xmlns:a16="http://schemas.microsoft.com/office/drawing/2014/main" id="{656709B9-4EA9-2911-70BD-647E84569171}"/>
              </a:ext>
            </a:extLst>
          </p:cNvPr>
          <p:cNvSpPr txBox="1"/>
          <p:nvPr/>
        </p:nvSpPr>
        <p:spPr>
          <a:xfrm>
            <a:off x="6737298" y="1584064"/>
            <a:ext cx="26261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Scleroderma</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32" name="TextBox 31">
            <a:extLst>
              <a:ext uri="{FF2B5EF4-FFF2-40B4-BE49-F238E27FC236}">
                <a16:creationId xmlns:a16="http://schemas.microsoft.com/office/drawing/2014/main" id="{2574BDA1-14EA-8010-99F4-EDD15BFF4AC4}"/>
              </a:ext>
            </a:extLst>
          </p:cNvPr>
          <p:cNvSpPr txBox="1"/>
          <p:nvPr/>
        </p:nvSpPr>
        <p:spPr>
          <a:xfrm>
            <a:off x="8555126" y="5154242"/>
            <a:ext cx="22384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Stuttering </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33" name="TextBox 32">
            <a:extLst>
              <a:ext uri="{FF2B5EF4-FFF2-40B4-BE49-F238E27FC236}">
                <a16:creationId xmlns:a16="http://schemas.microsoft.com/office/drawing/2014/main" id="{F6BD13CA-FD21-733A-0FA7-1BC5566A88DC}"/>
              </a:ext>
            </a:extLst>
          </p:cNvPr>
          <p:cNvSpPr txBox="1"/>
          <p:nvPr/>
        </p:nvSpPr>
        <p:spPr>
          <a:xfrm>
            <a:off x="1135076" y="5248729"/>
            <a:ext cx="23554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WordVisi_MSFontService"/>
                <a:ea typeface="+mn-ea"/>
                <a:cs typeface="+mn-cs"/>
              </a:rPr>
              <a:t>Tourette </a:t>
            </a:r>
            <a:r>
              <a:rPr kumimoji="0" lang="en-GB" sz="1400" b="0" i="0" u="none" strike="noStrike" kern="1200" cap="none" spc="0" normalizeH="0" baseline="0" noProof="0">
                <a:ln>
                  <a:noFill/>
                </a:ln>
                <a:solidFill>
                  <a:srgbClr val="000000"/>
                </a:solidFill>
                <a:effectLst/>
                <a:uLnTx/>
                <a:uFillTx/>
                <a:latin typeface="Verdana"/>
                <a:ea typeface="+mn-ea"/>
                <a:cs typeface="+mn-cs"/>
              </a:rPr>
              <a:t>Syndrome</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
        <p:nvSpPr>
          <p:cNvPr id="34" name="TextBox 33">
            <a:extLst>
              <a:ext uri="{FF2B5EF4-FFF2-40B4-BE49-F238E27FC236}">
                <a16:creationId xmlns:a16="http://schemas.microsoft.com/office/drawing/2014/main" id="{06E0FD30-19BB-83E3-5BA9-E26B7FC97DBF}"/>
              </a:ext>
            </a:extLst>
          </p:cNvPr>
          <p:cNvSpPr txBox="1"/>
          <p:nvPr/>
        </p:nvSpPr>
        <p:spPr>
          <a:xfrm>
            <a:off x="8698980" y="1475026"/>
            <a:ext cx="23030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Ulcerative Colitis </a:t>
            </a:r>
            <a:endParaRPr kumimoji="0" lang="en-GB" sz="1400" b="0" i="0" u="none" strike="noStrike" kern="1200" cap="none" spc="0" normalizeH="0" baseline="0" noProof="0">
              <a:ln>
                <a:noFill/>
              </a:ln>
              <a:solidFill>
                <a:srgbClr val="5F5F5F"/>
              </a:solidFill>
              <a:effectLst/>
              <a:uLnTx/>
              <a:uFillTx/>
              <a:latin typeface="Verdana"/>
              <a:ea typeface="+mn-ea"/>
              <a:cs typeface="+mn-cs"/>
            </a:endParaRPr>
          </a:p>
        </p:txBody>
      </p:sp>
    </p:spTree>
    <p:extLst>
      <p:ext uri="{BB962C8B-B14F-4D97-AF65-F5344CB8AC3E}">
        <p14:creationId xmlns:p14="http://schemas.microsoft.com/office/powerpoint/2010/main" val="355268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32"/>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grpId="0" nodeType="afterEffect">
                                  <p:stCondLst>
                                    <p:cond delay="500"/>
                                  </p:stCondLst>
                                  <p:childTnLst>
                                    <p:set>
                                      <p:cBhvr>
                                        <p:cTn id="36" dur="1" fill="hold">
                                          <p:stCondLst>
                                            <p:cond delay="0"/>
                                          </p:stCondLst>
                                        </p:cTn>
                                        <p:tgtEl>
                                          <p:spTgt spid="30"/>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grpId="0" nodeType="afterEffect">
                                  <p:stCondLst>
                                    <p:cond delay="5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500"/>
                                  </p:stCondLst>
                                  <p:childTnLst>
                                    <p:set>
                                      <p:cBhvr>
                                        <p:cTn id="42" dur="1" fill="hold">
                                          <p:stCondLst>
                                            <p:cond delay="0"/>
                                          </p:stCondLst>
                                        </p:cTn>
                                        <p:tgtEl>
                                          <p:spTgt spid="13"/>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grpId="0" nodeType="afterEffect">
                                  <p:stCondLst>
                                    <p:cond delay="50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grpId="0" nodeType="afterEffect">
                                  <p:stCondLst>
                                    <p:cond delay="500"/>
                                  </p:stCondLst>
                                  <p:childTnLst>
                                    <p:set>
                                      <p:cBhvr>
                                        <p:cTn id="48" dur="1" fill="hold">
                                          <p:stCondLst>
                                            <p:cond delay="0"/>
                                          </p:stCondLst>
                                        </p:cTn>
                                        <p:tgtEl>
                                          <p:spTgt spid="34"/>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grpId="0" nodeType="afterEffect">
                                  <p:stCondLst>
                                    <p:cond delay="500"/>
                                  </p:stCondLst>
                                  <p:childTnLst>
                                    <p:set>
                                      <p:cBhvr>
                                        <p:cTn id="51" dur="1" fill="hold">
                                          <p:stCondLst>
                                            <p:cond delay="0"/>
                                          </p:stCondLst>
                                        </p:cTn>
                                        <p:tgtEl>
                                          <p:spTgt spid="29"/>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grpId="0" nodeType="afterEffect">
                                  <p:stCondLst>
                                    <p:cond delay="500"/>
                                  </p:stCondLst>
                                  <p:childTnLst>
                                    <p:set>
                                      <p:cBhvr>
                                        <p:cTn id="54" dur="1" fill="hold">
                                          <p:stCondLst>
                                            <p:cond delay="0"/>
                                          </p:stCondLst>
                                        </p:cTn>
                                        <p:tgtEl>
                                          <p:spTgt spid="27"/>
                                        </p:tgtEl>
                                        <p:attrNameLst>
                                          <p:attrName>style.visibility</p:attrName>
                                        </p:attrNameLst>
                                      </p:cBhvr>
                                      <p:to>
                                        <p:strVal val="visible"/>
                                      </p:to>
                                    </p:set>
                                  </p:childTnLst>
                                </p:cTn>
                              </p:par>
                            </p:childTnLst>
                          </p:cTn>
                        </p:par>
                        <p:par>
                          <p:cTn id="55" fill="hold">
                            <p:stCondLst>
                              <p:cond delay="8000"/>
                            </p:stCondLst>
                            <p:childTnLst>
                              <p:par>
                                <p:cTn id="56" presetID="1" presetClass="entr" presetSubtype="0" fill="hold" grpId="0" nodeType="afterEffect">
                                  <p:stCondLst>
                                    <p:cond delay="500"/>
                                  </p:stCondLst>
                                  <p:childTnLst>
                                    <p:set>
                                      <p:cBhvr>
                                        <p:cTn id="57" dur="1" fill="hold">
                                          <p:stCondLst>
                                            <p:cond delay="0"/>
                                          </p:stCondLst>
                                        </p:cTn>
                                        <p:tgtEl>
                                          <p:spTgt spid="26"/>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grpId="0" nodeType="afterEffect">
                                  <p:stCondLst>
                                    <p:cond delay="500"/>
                                  </p:stCondLst>
                                  <p:childTnLst>
                                    <p:set>
                                      <p:cBhvr>
                                        <p:cTn id="60" dur="1" fill="hold">
                                          <p:stCondLst>
                                            <p:cond delay="0"/>
                                          </p:stCondLst>
                                        </p:cTn>
                                        <p:tgtEl>
                                          <p:spTgt spid="15"/>
                                        </p:tgtEl>
                                        <p:attrNameLst>
                                          <p:attrName>style.visibility</p:attrName>
                                        </p:attrNameLst>
                                      </p:cBhvr>
                                      <p:to>
                                        <p:strVal val="visible"/>
                                      </p:to>
                                    </p:set>
                                  </p:childTnLst>
                                </p:cTn>
                              </p:par>
                            </p:childTnLst>
                          </p:cTn>
                        </p:par>
                        <p:par>
                          <p:cTn id="61" fill="hold">
                            <p:stCondLst>
                              <p:cond delay="9000"/>
                            </p:stCondLst>
                            <p:childTnLst>
                              <p:par>
                                <p:cTn id="62" presetID="1" presetClass="entr" presetSubtype="0" fill="hold" grpId="0" nodeType="afterEffect">
                                  <p:stCondLst>
                                    <p:cond delay="50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9500"/>
                            </p:stCondLst>
                            <p:childTnLst>
                              <p:par>
                                <p:cTn id="65" presetID="1" presetClass="entr" presetSubtype="0" fill="hold" grpId="0" nodeType="afterEffect">
                                  <p:stCondLst>
                                    <p:cond delay="500"/>
                                  </p:stCondLst>
                                  <p:childTnLst>
                                    <p:set>
                                      <p:cBhvr>
                                        <p:cTn id="66" dur="1" fill="hold">
                                          <p:stCondLst>
                                            <p:cond delay="0"/>
                                          </p:stCondLst>
                                        </p:cTn>
                                        <p:tgtEl>
                                          <p:spTgt spid="33"/>
                                        </p:tgtEl>
                                        <p:attrNameLst>
                                          <p:attrName>style.visibility</p:attrName>
                                        </p:attrNameLst>
                                      </p:cBhvr>
                                      <p:to>
                                        <p:strVal val="visible"/>
                                      </p:to>
                                    </p:set>
                                  </p:childTnLst>
                                </p:cTn>
                              </p:par>
                            </p:childTnLst>
                          </p:cTn>
                        </p:par>
                        <p:par>
                          <p:cTn id="67" fill="hold">
                            <p:stCondLst>
                              <p:cond delay="10000"/>
                            </p:stCondLst>
                            <p:childTnLst>
                              <p:par>
                                <p:cTn id="68" presetID="1" presetClass="entr" presetSubtype="0" fill="hold" grpId="0" nodeType="afterEffect">
                                  <p:stCondLst>
                                    <p:cond delay="500"/>
                                  </p:stCondLst>
                                  <p:childTnLst>
                                    <p:set>
                                      <p:cBhvr>
                                        <p:cTn id="69" dur="1" fill="hold">
                                          <p:stCondLst>
                                            <p:cond delay="0"/>
                                          </p:stCondLst>
                                        </p:cTn>
                                        <p:tgtEl>
                                          <p:spTgt spid="8"/>
                                        </p:tgtEl>
                                        <p:attrNameLst>
                                          <p:attrName>style.visibility</p:attrName>
                                        </p:attrNameLst>
                                      </p:cBhvr>
                                      <p:to>
                                        <p:strVal val="visible"/>
                                      </p:to>
                                    </p:set>
                                  </p:childTnLst>
                                </p:cTn>
                              </p:par>
                            </p:childTnLst>
                          </p:cTn>
                        </p:par>
                        <p:par>
                          <p:cTn id="70" fill="hold">
                            <p:stCondLst>
                              <p:cond delay="10500"/>
                            </p:stCondLst>
                            <p:childTnLst>
                              <p:par>
                                <p:cTn id="71" presetID="1" presetClass="entr" presetSubtype="0" fill="hold" grpId="0" nodeType="afterEffect">
                                  <p:stCondLst>
                                    <p:cond delay="500"/>
                                  </p:stCondLst>
                                  <p:childTnLst>
                                    <p:set>
                                      <p:cBhvr>
                                        <p:cTn id="72" dur="1" fill="hold">
                                          <p:stCondLst>
                                            <p:cond delay="0"/>
                                          </p:stCondLst>
                                        </p:cTn>
                                        <p:tgtEl>
                                          <p:spTgt spid="21"/>
                                        </p:tgtEl>
                                        <p:attrNameLst>
                                          <p:attrName>style.visibility</p:attrName>
                                        </p:attrNameLst>
                                      </p:cBhvr>
                                      <p:to>
                                        <p:strVal val="visible"/>
                                      </p:to>
                                    </p:set>
                                  </p:childTnLst>
                                </p:cTn>
                              </p:par>
                            </p:childTnLst>
                          </p:cTn>
                        </p:par>
                        <p:par>
                          <p:cTn id="73" fill="hold">
                            <p:stCondLst>
                              <p:cond delay="11000"/>
                            </p:stCondLst>
                            <p:childTnLst>
                              <p:par>
                                <p:cTn id="74" presetID="1" presetClass="entr" presetSubtype="0" fill="hold" grpId="0" nodeType="afterEffect">
                                  <p:stCondLst>
                                    <p:cond delay="500"/>
                                  </p:stCondLst>
                                  <p:childTnLst>
                                    <p:set>
                                      <p:cBhvr>
                                        <p:cTn id="75" dur="1" fill="hold">
                                          <p:stCondLst>
                                            <p:cond delay="0"/>
                                          </p:stCondLst>
                                        </p:cTn>
                                        <p:tgtEl>
                                          <p:spTgt spid="10"/>
                                        </p:tgtEl>
                                        <p:attrNameLst>
                                          <p:attrName>style.visibility</p:attrName>
                                        </p:attrNameLst>
                                      </p:cBhvr>
                                      <p:to>
                                        <p:strVal val="visible"/>
                                      </p:to>
                                    </p:set>
                                  </p:childTnLst>
                                </p:cTn>
                              </p:par>
                            </p:childTnLst>
                          </p:cTn>
                        </p:par>
                        <p:par>
                          <p:cTn id="76" fill="hold">
                            <p:stCondLst>
                              <p:cond delay="11500"/>
                            </p:stCondLst>
                            <p:childTnLst>
                              <p:par>
                                <p:cTn id="77" presetID="1" presetClass="entr" presetSubtype="0" fill="hold" grpId="0" nodeType="afterEffect">
                                  <p:stCondLst>
                                    <p:cond delay="500"/>
                                  </p:stCondLst>
                                  <p:childTnLst>
                                    <p:set>
                                      <p:cBhvr>
                                        <p:cTn id="78" dur="1" fill="hold">
                                          <p:stCondLst>
                                            <p:cond delay="0"/>
                                          </p:stCondLst>
                                        </p:cTn>
                                        <p:tgtEl>
                                          <p:spTgt spid="14"/>
                                        </p:tgtEl>
                                        <p:attrNameLst>
                                          <p:attrName>style.visibility</p:attrName>
                                        </p:attrNameLst>
                                      </p:cBhvr>
                                      <p:to>
                                        <p:strVal val="visible"/>
                                      </p:to>
                                    </p:set>
                                  </p:childTnLst>
                                </p:cTn>
                              </p:par>
                            </p:childTnLst>
                          </p:cTn>
                        </p:par>
                        <p:par>
                          <p:cTn id="79" fill="hold">
                            <p:stCondLst>
                              <p:cond delay="12000"/>
                            </p:stCondLst>
                            <p:childTnLst>
                              <p:par>
                                <p:cTn id="80" presetID="1" presetClass="entr" presetSubtype="0" fill="hold" grpId="0" nodeType="afterEffect">
                                  <p:stCondLst>
                                    <p:cond delay="500"/>
                                  </p:stCondLst>
                                  <p:childTnLst>
                                    <p:set>
                                      <p:cBhvr>
                                        <p:cTn id="81" dur="1" fill="hold">
                                          <p:stCondLst>
                                            <p:cond delay="0"/>
                                          </p:stCondLst>
                                        </p:cTn>
                                        <p:tgtEl>
                                          <p:spTgt spid="22"/>
                                        </p:tgtEl>
                                        <p:attrNameLst>
                                          <p:attrName>style.visibility</p:attrName>
                                        </p:attrNameLst>
                                      </p:cBhvr>
                                      <p:to>
                                        <p:strVal val="visible"/>
                                      </p:to>
                                    </p:set>
                                  </p:childTnLst>
                                </p:cTn>
                              </p:par>
                            </p:childTnLst>
                          </p:cTn>
                        </p:par>
                        <p:par>
                          <p:cTn id="82" fill="hold">
                            <p:stCondLst>
                              <p:cond delay="12500"/>
                            </p:stCondLst>
                            <p:childTnLst>
                              <p:par>
                                <p:cTn id="83" presetID="1" presetClass="entr" presetSubtype="0" fill="hold" grpId="0" nodeType="afterEffect">
                                  <p:stCondLst>
                                    <p:cond delay="500"/>
                                  </p:stCondLst>
                                  <p:childTnLst>
                                    <p:set>
                                      <p:cBhvr>
                                        <p:cTn id="84" dur="1" fill="hold">
                                          <p:stCondLst>
                                            <p:cond delay="0"/>
                                          </p:stCondLst>
                                        </p:cTn>
                                        <p:tgtEl>
                                          <p:spTgt spid="18"/>
                                        </p:tgtEl>
                                        <p:attrNameLst>
                                          <p:attrName>style.visibility</p:attrName>
                                        </p:attrNameLst>
                                      </p:cBhvr>
                                      <p:to>
                                        <p:strVal val="visible"/>
                                      </p:to>
                                    </p:set>
                                  </p:childTnLst>
                                </p:cTn>
                              </p:par>
                            </p:childTnLst>
                          </p:cTn>
                        </p:par>
                        <p:par>
                          <p:cTn id="85" fill="hold">
                            <p:stCondLst>
                              <p:cond delay="13000"/>
                            </p:stCondLst>
                            <p:childTnLst>
                              <p:par>
                                <p:cTn id="86" presetID="1" presetClass="entr" presetSubtype="0" fill="hold" grpId="0" nodeType="afterEffect">
                                  <p:stCondLst>
                                    <p:cond delay="500"/>
                                  </p:stCondLst>
                                  <p:childTnLst>
                                    <p:set>
                                      <p:cBhvr>
                                        <p:cTn id="87" dur="1" fill="hold">
                                          <p:stCondLst>
                                            <p:cond delay="0"/>
                                          </p:stCondLst>
                                        </p:cTn>
                                        <p:tgtEl>
                                          <p:spTgt spid="28"/>
                                        </p:tgtEl>
                                        <p:attrNameLst>
                                          <p:attrName>style.visibility</p:attrName>
                                        </p:attrNameLst>
                                      </p:cBhvr>
                                      <p:to>
                                        <p:strVal val="visible"/>
                                      </p:to>
                                    </p:set>
                                  </p:childTnLst>
                                </p:cTn>
                              </p:par>
                            </p:childTnLst>
                          </p:cTn>
                        </p:par>
                        <p:par>
                          <p:cTn id="88" fill="hold">
                            <p:stCondLst>
                              <p:cond delay="13500"/>
                            </p:stCondLst>
                            <p:childTnLst>
                              <p:par>
                                <p:cTn id="89" presetID="1" presetClass="entr" presetSubtype="0" fill="hold" grpId="0" nodeType="afterEffect">
                                  <p:stCondLst>
                                    <p:cond delay="50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6368CDA-9606-6DC3-9C26-D4DBCC70F52E}"/>
              </a:ext>
            </a:extLst>
          </p:cNvPr>
          <p:cNvSpPr>
            <a:spLocks noGrp="1"/>
          </p:cNvSpPr>
          <p:nvPr>
            <p:ph type="title"/>
          </p:nvPr>
        </p:nvSpPr>
        <p:spPr>
          <a:xfrm>
            <a:off x="511995" y="468743"/>
            <a:ext cx="9804851" cy="552227"/>
          </a:xfrm>
        </p:spPr>
        <p:txBody>
          <a:bodyPr/>
          <a:lstStyle/>
          <a:p>
            <a:r>
              <a:rPr lang="en-US"/>
              <a:t>Icebreaker</a:t>
            </a:r>
          </a:p>
        </p:txBody>
      </p:sp>
      <p:sp>
        <p:nvSpPr>
          <p:cNvPr id="3" name="Slide Number Placeholder 2">
            <a:extLst>
              <a:ext uri="{FF2B5EF4-FFF2-40B4-BE49-F238E27FC236}">
                <a16:creationId xmlns:a16="http://schemas.microsoft.com/office/drawing/2014/main" id="{AF4AD465-7DA7-4A60-B6D6-9D1447194071}"/>
              </a:ext>
            </a:extLst>
          </p:cNvPr>
          <p:cNvSpPr>
            <a:spLocks noGrp="1"/>
          </p:cNvSpPr>
          <p:nvPr>
            <p:ph type="sldNum" sz="quarter" idx="12"/>
          </p:nvPr>
        </p:nvSpPr>
        <p:spPr>
          <a:xfrm>
            <a:off x="11681425" y="296659"/>
            <a:ext cx="781747" cy="216371"/>
          </a:xfrm>
        </p:spPr>
        <p:txBody>
          <a:bodyPr>
            <a:normAutofit/>
          </a:bodyPr>
          <a:lstStyle/>
          <a:p>
            <a:pPr marR="0" lvl="0" indent="0" fontAlgn="auto">
              <a:lnSpc>
                <a:spcPct val="90000"/>
              </a:lnSpc>
              <a:spcBef>
                <a:spcPts val="0"/>
              </a:spcBef>
              <a:spcAft>
                <a:spcPts val="600"/>
              </a:spcAft>
              <a:buClrTx/>
              <a:buSzTx/>
              <a:buFontTx/>
              <a:buNone/>
              <a:tabLst/>
              <a:defRPr/>
            </a:pPr>
            <a:fld id="{7973176A-146B-4E61-BA6F-E97A08C604D1}" type="slidenum">
              <a:rPr kumimoji="0" lang="en-GB" sz="900" i="0" u="none" strike="noStrike" cap="none" spc="0" normalizeH="0" baseline="0" noProof="0" smtClean="0">
                <a:ln>
                  <a:noFill/>
                </a:ln>
                <a:effectLst/>
                <a:uLnTx/>
                <a:uFillTx/>
              </a:rPr>
              <a:pPr marR="0" lvl="0" indent="0" fontAlgn="auto">
                <a:lnSpc>
                  <a:spcPct val="90000"/>
                </a:lnSpc>
                <a:spcBef>
                  <a:spcPts val="0"/>
                </a:spcBef>
                <a:spcAft>
                  <a:spcPts val="600"/>
                </a:spcAft>
                <a:buClrTx/>
                <a:buSzTx/>
                <a:buFontTx/>
                <a:buNone/>
                <a:tabLst/>
                <a:defRPr/>
              </a:pPr>
              <a:t>5</a:t>
            </a:fld>
            <a:endParaRPr kumimoji="0" lang="en-GB" sz="900" i="0" u="none" strike="noStrike" cap="none" spc="0" normalizeH="0" baseline="0" noProof="0">
              <a:ln>
                <a:noFill/>
              </a:ln>
              <a:effectLst/>
              <a:uLnTx/>
              <a:uFillTx/>
            </a:endParaRPr>
          </a:p>
        </p:txBody>
      </p:sp>
      <p:sp>
        <p:nvSpPr>
          <p:cNvPr id="6" name="Content Placeholder 1">
            <a:extLst>
              <a:ext uri="{FF2B5EF4-FFF2-40B4-BE49-F238E27FC236}">
                <a16:creationId xmlns:a16="http://schemas.microsoft.com/office/drawing/2014/main" id="{3FC28137-AABF-45D3-94F7-C81D78F0EF17}"/>
              </a:ext>
            </a:extLst>
          </p:cNvPr>
          <p:cNvSpPr txBox="1">
            <a:spLocks/>
          </p:cNvSpPr>
          <p:nvPr/>
        </p:nvSpPr>
        <p:spPr>
          <a:xfrm>
            <a:off x="512763" y="1848510"/>
            <a:ext cx="3044825" cy="4272889"/>
          </a:xfrm>
          <a:prstGeom prst="rect">
            <a:avLst/>
          </a:prstGeom>
        </p:spPr>
        <p:txBody>
          <a:bodyPr vert="horz" lIns="0" tIns="45720" rIns="91440" bIns="45720" rtlCol="0">
            <a:normAutofit/>
          </a:bodyPr>
          <a:lstStyle>
            <a:lvl1pPr marL="285750" indent="-285750" algn="l" defTabSz="1219170" rtl="0" eaLnBrk="1" latinLnBrk="0" hangingPunct="1">
              <a:lnSpc>
                <a:spcPct val="120000"/>
              </a:lnSpc>
              <a:spcBef>
                <a:spcPct val="20000"/>
              </a:spcBef>
              <a:spcAft>
                <a:spcPts val="1200"/>
              </a:spcAft>
              <a:buClr>
                <a:srgbClr val="FF7900"/>
              </a:buClr>
              <a:buSzPct val="140000"/>
              <a:buFont typeface="Arial" panose="020B0604020202020204" pitchFamily="34" charset="0"/>
              <a:buChar char="•"/>
              <a:defRPr sz="1600" kern="1200">
                <a:solidFill>
                  <a:srgbClr val="4D4D4D"/>
                </a:solidFill>
                <a:latin typeface="+mn-lt"/>
                <a:ea typeface="+mn-ea"/>
                <a:cs typeface="+mn-cs"/>
              </a:defRPr>
            </a:lvl1pPr>
            <a:lvl2pPr marL="990575" indent="-380990" algn="l" defTabSz="1219170" rtl="0" eaLnBrk="1" latinLnBrk="0" hangingPunct="1">
              <a:lnSpc>
                <a:spcPct val="120000"/>
              </a:lnSpc>
              <a:spcBef>
                <a:spcPct val="20000"/>
              </a:spcBef>
              <a:spcAft>
                <a:spcPts val="1200"/>
              </a:spcAft>
              <a:buClr>
                <a:srgbClr val="FF7900"/>
              </a:buClr>
              <a:buFont typeface="Courier New" panose="02070309020205020404" pitchFamily="49" charset="0"/>
              <a:buChar char="o"/>
              <a:defRPr sz="1600" kern="1200">
                <a:solidFill>
                  <a:srgbClr val="4D4D4D"/>
                </a:solidFill>
                <a:latin typeface="+mn-lt"/>
                <a:ea typeface="+mn-ea"/>
                <a:cs typeface="+mn-cs"/>
              </a:defRPr>
            </a:lvl2pPr>
            <a:lvl3pPr marL="1504920" indent="-285750" algn="l" defTabSz="1219170" rtl="0" eaLnBrk="1" latinLnBrk="0" hangingPunct="1">
              <a:lnSpc>
                <a:spcPct val="120000"/>
              </a:lnSpc>
              <a:spcBef>
                <a:spcPct val="20000"/>
              </a:spcBef>
              <a:spcAft>
                <a:spcPts val="1200"/>
              </a:spcAft>
              <a:buClr>
                <a:srgbClr val="FF7900"/>
              </a:buClr>
              <a:buFont typeface="Wingdings" pitchFamily="2" charset="2"/>
              <a:buChar char="§"/>
              <a:defRPr sz="1600" kern="1200">
                <a:solidFill>
                  <a:srgbClr val="4D4D4D"/>
                </a:solidFill>
                <a:latin typeface="+mn-lt"/>
                <a:ea typeface="+mn-ea"/>
                <a:cs typeface="+mn-cs"/>
              </a:defRPr>
            </a:lvl3pPr>
            <a:lvl4pPr marL="2133547" indent="-304792" algn="l" defTabSz="1219170" rtl="0" eaLnBrk="1" latinLnBrk="0" hangingPunct="1">
              <a:lnSpc>
                <a:spcPct val="120000"/>
              </a:lnSpc>
              <a:spcBef>
                <a:spcPct val="20000"/>
              </a:spcBef>
              <a:spcAft>
                <a:spcPts val="1200"/>
              </a:spcAft>
              <a:buClr>
                <a:srgbClr val="FF7900"/>
              </a:buClr>
              <a:buFont typeface="Arial" pitchFamily="34" charset="0"/>
              <a:buChar char="–"/>
              <a:defRPr sz="1600" kern="1200">
                <a:solidFill>
                  <a:srgbClr val="4D4D4D"/>
                </a:solidFill>
                <a:latin typeface="+mn-lt"/>
                <a:ea typeface="+mn-ea"/>
                <a:cs typeface="+mn-cs"/>
              </a:defRPr>
            </a:lvl4pPr>
            <a:lvl5pPr marL="2743131" indent="-304792" algn="l" defTabSz="1219170" rtl="0" eaLnBrk="1" latinLnBrk="0" hangingPunct="1">
              <a:lnSpc>
                <a:spcPct val="120000"/>
              </a:lnSpc>
              <a:spcBef>
                <a:spcPct val="20000"/>
              </a:spcBef>
              <a:spcAft>
                <a:spcPts val="1200"/>
              </a:spcAft>
              <a:buClr>
                <a:srgbClr val="FF7900"/>
              </a:buClr>
              <a:buFont typeface="Wingdings" pitchFamily="2" charset="2"/>
              <a:buChar char="Ø"/>
              <a:defRPr sz="1600" kern="1200">
                <a:solidFill>
                  <a:srgbClr val="4D4D4D"/>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indent="0" fontAlgn="auto">
              <a:buNone/>
              <a:tabLst/>
              <a:defRPr/>
            </a:pPr>
            <a:r>
              <a:rPr kumimoji="0" lang="en-US" sz="1800" b="0" i="0" u="none" strike="noStrike" kern="1200" cap="none" spc="0" normalizeH="0" baseline="0" noProof="0">
                <a:ln>
                  <a:noFill/>
                </a:ln>
                <a:effectLst/>
                <a:uLnTx/>
                <a:uFillTx/>
                <a:latin typeface="+mn-lt"/>
                <a:ea typeface="+mn-ea"/>
                <a:cs typeface="+mn-cs"/>
              </a:rPr>
              <a:t>Can you share…</a:t>
            </a:r>
          </a:p>
          <a:p>
            <a:pPr marL="0" marR="0" indent="0" fontAlgn="auto">
              <a:buNone/>
              <a:tabLst/>
              <a:defRPr/>
            </a:pPr>
            <a:r>
              <a:rPr kumimoji="0" lang="en-US" sz="1800" b="0" i="0" u="none" strike="noStrike" kern="1200" cap="none" spc="0" normalizeH="0" baseline="0" noProof="0">
                <a:ln>
                  <a:noFill/>
                </a:ln>
                <a:effectLst/>
                <a:uLnTx/>
                <a:uFillTx/>
                <a:latin typeface="+mn-lt"/>
                <a:ea typeface="+mn-ea"/>
                <a:cs typeface="+mn-cs"/>
              </a:rPr>
              <a:t>Who are you? (3 words that best identify you)</a:t>
            </a:r>
          </a:p>
          <a:p>
            <a:pPr marL="0" marR="0" indent="0" fontAlgn="auto">
              <a:buNone/>
              <a:tabLst/>
              <a:defRPr/>
            </a:pPr>
            <a:r>
              <a:rPr kumimoji="0" lang="en-US" sz="1800" b="0" i="0" u="none" strike="noStrike" kern="1200" cap="none" spc="0" normalizeH="0" baseline="0" noProof="0">
                <a:ln>
                  <a:noFill/>
                </a:ln>
                <a:effectLst/>
                <a:uLnTx/>
                <a:uFillTx/>
                <a:latin typeface="+mn-lt"/>
                <a:ea typeface="+mn-ea"/>
                <a:cs typeface="+mn-cs"/>
              </a:rPr>
              <a:t>A time you felt you could be yourself at work </a:t>
            </a:r>
          </a:p>
        </p:txBody>
      </p:sp>
      <p:pic>
        <p:nvPicPr>
          <p:cNvPr id="4" name="Picture 3" descr="A group of people standing together&#10;&#10;Description automatically generated">
            <a:extLst>
              <a:ext uri="{FF2B5EF4-FFF2-40B4-BE49-F238E27FC236}">
                <a16:creationId xmlns:a16="http://schemas.microsoft.com/office/drawing/2014/main" id="{2267ADA1-E004-58C3-75FD-04D73C751053}"/>
              </a:ext>
            </a:extLst>
          </p:cNvPr>
          <p:cNvPicPr>
            <a:picLocks noChangeAspect="1"/>
          </p:cNvPicPr>
          <p:nvPr/>
        </p:nvPicPr>
        <p:blipFill rotWithShape="1">
          <a:blip r:embed="rId3">
            <a:extLst>
              <a:ext uri="{28A0092B-C50C-407E-A947-70E740481C1C}">
                <a14:useLocalDpi xmlns:a14="http://schemas.microsoft.com/office/drawing/2010/main" val="0"/>
              </a:ext>
            </a:extLst>
          </a:blip>
          <a:srcRect t="14062" r="-1" b="-1"/>
          <a:stretch/>
        </p:blipFill>
        <p:spPr>
          <a:xfrm>
            <a:off x="4053218" y="1848503"/>
            <a:ext cx="7027648" cy="4272894"/>
          </a:xfrm>
          <a:prstGeom prst="rect">
            <a:avLst/>
          </a:prstGeom>
          <a:noFill/>
        </p:spPr>
      </p:pic>
    </p:spTree>
    <p:extLst>
      <p:ext uri="{BB962C8B-B14F-4D97-AF65-F5344CB8AC3E}">
        <p14:creationId xmlns:p14="http://schemas.microsoft.com/office/powerpoint/2010/main" val="2376441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C47F1-F303-7DDD-0EC5-89C0B0D0D8BA}"/>
              </a:ext>
            </a:extLst>
          </p:cNvPr>
          <p:cNvSpPr>
            <a:spLocks noGrp="1"/>
          </p:cNvSpPr>
          <p:nvPr>
            <p:ph type="title"/>
          </p:nvPr>
        </p:nvSpPr>
        <p:spPr/>
        <p:txBody>
          <a:bodyPr/>
          <a:lstStyle/>
          <a:p>
            <a:r>
              <a:rPr lang="en-US"/>
              <a:t>Hidden disabilities</a:t>
            </a:r>
            <a:endParaRPr lang="nl-NL"/>
          </a:p>
        </p:txBody>
      </p:sp>
      <p:sp>
        <p:nvSpPr>
          <p:cNvPr id="3" name="Slide Number Placeholder 2">
            <a:extLst>
              <a:ext uri="{FF2B5EF4-FFF2-40B4-BE49-F238E27FC236}">
                <a16:creationId xmlns:a16="http://schemas.microsoft.com/office/drawing/2014/main" id="{6D27154E-0722-71B9-40B0-8787E3F347CA}"/>
              </a:ext>
            </a:extLst>
          </p:cNvPr>
          <p:cNvSpPr>
            <a:spLocks noGrp="1"/>
          </p:cNvSpPr>
          <p:nvPr>
            <p:ph type="sldNum" sz="quarter" idx="12"/>
          </p:nvPr>
        </p:nvSpPr>
        <p:spPr/>
        <p:txBody>
          <a:bodyPr/>
          <a:lstStyle/>
          <a:p>
            <a:fld id="{7973176A-146B-4E61-BA6F-E97A08C604D1}" type="slidenum">
              <a:rPr lang="en-GB" smtClean="0"/>
              <a:pPr/>
              <a:t>50</a:t>
            </a:fld>
            <a:endParaRPr lang="en-GB"/>
          </a:p>
        </p:txBody>
      </p:sp>
      <p:sp>
        <p:nvSpPr>
          <p:cNvPr id="4" name="Content Placeholder 3">
            <a:extLst>
              <a:ext uri="{FF2B5EF4-FFF2-40B4-BE49-F238E27FC236}">
                <a16:creationId xmlns:a16="http://schemas.microsoft.com/office/drawing/2014/main" id="{282F812F-80CF-0750-5C1C-56B10FC86314}"/>
              </a:ext>
            </a:extLst>
          </p:cNvPr>
          <p:cNvSpPr>
            <a:spLocks noGrp="1"/>
          </p:cNvSpPr>
          <p:nvPr>
            <p:ph sz="quarter" idx="16"/>
          </p:nvPr>
        </p:nvSpPr>
        <p:spPr/>
        <p:txBody>
          <a:bodyPr vert="horz" lIns="0" tIns="45720" rIns="91440" bIns="45720" rtlCol="0" anchor="t">
            <a:noAutofit/>
          </a:bodyPr>
          <a:lstStyle/>
          <a:p>
            <a:pPr marL="285750" indent="-285750">
              <a:buFont typeface="Arial" panose="020B0604020202020204" pitchFamily="34" charset="0"/>
              <a:buChar char="•"/>
            </a:pPr>
            <a:r>
              <a:rPr lang="en-US"/>
              <a:t>A hidden disability is a physical, mental, or neurological condition that is not visible from the outside, yet can limit or challenge a person’s movements, senses, or activities.</a:t>
            </a:r>
          </a:p>
          <a:p>
            <a:pPr marL="285750" indent="-285750">
              <a:buFont typeface="Arial" panose="020B0604020202020204" pitchFamily="34" charset="0"/>
              <a:buChar char="•"/>
            </a:pPr>
            <a:r>
              <a:rPr lang="en-US"/>
              <a:t>With a hidden disability, most people around you cannot see/understand, this can get lonely.</a:t>
            </a:r>
            <a:endParaRPr lang="en-US">
              <a:ea typeface="Verdana"/>
            </a:endParaRPr>
          </a:p>
          <a:p>
            <a:pPr marL="285750" indent="-285750">
              <a:buFont typeface="Arial" panose="020B0604020202020204" pitchFamily="34" charset="0"/>
              <a:buChar char="•"/>
            </a:pPr>
            <a:r>
              <a:rPr lang="en-US"/>
              <a:t>Some Hidden disabilities: </a:t>
            </a:r>
            <a:endParaRPr lang="en-US">
              <a:ea typeface="Verdana"/>
            </a:endParaRPr>
          </a:p>
          <a:p>
            <a:pPr marL="894715" lvl="1" indent="-285750">
              <a:buFont typeface="Arial" panose="020B0604020202020204" pitchFamily="34" charset="0"/>
              <a:buChar char="•"/>
            </a:pPr>
            <a:r>
              <a:rPr lang="en-US"/>
              <a:t>Autoimmune diseases: Diabetes, IBS or Ulcerative Colitis</a:t>
            </a:r>
            <a:endParaRPr lang="en-US">
              <a:ea typeface="Verdana"/>
            </a:endParaRPr>
          </a:p>
          <a:p>
            <a:pPr marL="894715" lvl="1" indent="-285750">
              <a:buFont typeface="Arial" panose="020B0604020202020204" pitchFamily="34" charset="0"/>
              <a:buChar char="•"/>
            </a:pPr>
            <a:r>
              <a:rPr lang="en-US"/>
              <a:t>Chronic diseases: Cancer, Alzheimer or Heart Disease</a:t>
            </a:r>
            <a:endParaRPr lang="en-US">
              <a:ea typeface="Verdana"/>
            </a:endParaRPr>
          </a:p>
          <a:p>
            <a:pPr marL="894715" lvl="1" indent="-285750">
              <a:buFont typeface="Arial" panose="020B0604020202020204" pitchFamily="34" charset="0"/>
              <a:buChar char="•"/>
            </a:pPr>
            <a:r>
              <a:rPr lang="en-US"/>
              <a:t>Neurodivergence: ADHD, Autism or OCD</a:t>
            </a:r>
            <a:endParaRPr lang="en-US">
              <a:ea typeface="Verdana"/>
            </a:endParaRPr>
          </a:p>
          <a:p>
            <a:pPr marL="894715" lvl="1" indent="-285750">
              <a:buFont typeface="Arial" panose="020B0604020202020204" pitchFamily="34" charset="0"/>
              <a:buChar char="•"/>
            </a:pPr>
            <a:r>
              <a:rPr lang="en-US"/>
              <a:t>Allergies</a:t>
            </a:r>
            <a:endParaRPr lang="en-US">
              <a:ea typeface="Verdana"/>
            </a:endParaRPr>
          </a:p>
          <a:p>
            <a:pPr marL="894715" lvl="1" indent="-285750">
              <a:buFont typeface="Arial" panose="020B0604020202020204" pitchFamily="34" charset="0"/>
              <a:buChar char="•"/>
            </a:pPr>
            <a:r>
              <a:rPr lang="en-US"/>
              <a:t>Arthritis</a:t>
            </a:r>
            <a:endParaRPr lang="en-US">
              <a:ea typeface="Verdana"/>
            </a:endParaRPr>
          </a:p>
          <a:p>
            <a:pPr marL="894715" lvl="1" indent="-285750">
              <a:buFont typeface="Arial" panose="020B0604020202020204" pitchFamily="34" charset="0"/>
              <a:buChar char="•"/>
            </a:pPr>
            <a:r>
              <a:rPr lang="en-US"/>
              <a:t>Mental health illness (sometimes officially classed)</a:t>
            </a:r>
            <a:endParaRPr lang="nl-NL">
              <a:ea typeface="Verdana"/>
            </a:endParaRPr>
          </a:p>
          <a:p>
            <a:pPr marL="608965" lvl="1"/>
            <a:endParaRPr lang="nl-NL">
              <a:ea typeface="Verdana"/>
            </a:endParaRPr>
          </a:p>
        </p:txBody>
      </p:sp>
    </p:spTree>
    <p:extLst>
      <p:ext uri="{BB962C8B-B14F-4D97-AF65-F5344CB8AC3E}">
        <p14:creationId xmlns:p14="http://schemas.microsoft.com/office/powerpoint/2010/main" val="4263297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97D29-6D8F-4AE0-C1CB-38216079FB2A}"/>
              </a:ext>
            </a:extLst>
          </p:cNvPr>
          <p:cNvSpPr>
            <a:spLocks noGrp="1"/>
          </p:cNvSpPr>
          <p:nvPr>
            <p:ph type="title"/>
          </p:nvPr>
        </p:nvSpPr>
        <p:spPr/>
        <p:txBody>
          <a:bodyPr/>
          <a:lstStyle/>
          <a:p>
            <a:r>
              <a:rPr lang="en-US"/>
              <a:t>Microaggression for Hidden disabilities can look like..</a:t>
            </a:r>
            <a:endParaRPr lang="nl-NL"/>
          </a:p>
        </p:txBody>
      </p:sp>
      <p:sp>
        <p:nvSpPr>
          <p:cNvPr id="3" name="Slide Number Placeholder 2">
            <a:extLst>
              <a:ext uri="{FF2B5EF4-FFF2-40B4-BE49-F238E27FC236}">
                <a16:creationId xmlns:a16="http://schemas.microsoft.com/office/drawing/2014/main" id="{DAC90B11-5D7B-14CC-B122-C2CD000399A8}"/>
              </a:ext>
            </a:extLst>
          </p:cNvPr>
          <p:cNvSpPr>
            <a:spLocks noGrp="1"/>
          </p:cNvSpPr>
          <p:nvPr>
            <p:ph type="sldNum" sz="quarter" idx="12"/>
          </p:nvPr>
        </p:nvSpPr>
        <p:spPr/>
        <p:txBody>
          <a:bodyPr/>
          <a:lstStyle/>
          <a:p>
            <a:fld id="{7973176A-146B-4E61-BA6F-E97A08C604D1}" type="slidenum">
              <a:rPr lang="en-GB" smtClean="0"/>
              <a:pPr/>
              <a:t>51</a:t>
            </a:fld>
            <a:endParaRPr lang="en-GB"/>
          </a:p>
        </p:txBody>
      </p:sp>
      <p:sp>
        <p:nvSpPr>
          <p:cNvPr id="4" name="Content Placeholder 3">
            <a:extLst>
              <a:ext uri="{FF2B5EF4-FFF2-40B4-BE49-F238E27FC236}">
                <a16:creationId xmlns:a16="http://schemas.microsoft.com/office/drawing/2014/main" id="{F6345C06-93DD-08F0-F6F8-75288D85836B}"/>
              </a:ext>
            </a:extLst>
          </p:cNvPr>
          <p:cNvSpPr>
            <a:spLocks noGrp="1"/>
          </p:cNvSpPr>
          <p:nvPr>
            <p:ph sz="quarter" idx="16"/>
          </p:nvPr>
        </p:nvSpPr>
        <p:spPr/>
        <p:txBody>
          <a:bodyPr/>
          <a:lstStyle/>
          <a:p>
            <a:pPr marL="285750" indent="-285750">
              <a:buFont typeface="Arial" panose="020B0604020202020204" pitchFamily="34" charset="0"/>
              <a:buChar char="•"/>
            </a:pPr>
            <a:r>
              <a:rPr lang="en-US"/>
              <a:t>But you don’t look sick?</a:t>
            </a:r>
          </a:p>
          <a:p>
            <a:pPr marL="285750" indent="-285750">
              <a:buFont typeface="Arial" panose="020B0604020202020204" pitchFamily="34" charset="0"/>
              <a:buChar char="•"/>
            </a:pPr>
            <a:r>
              <a:rPr lang="en-US"/>
              <a:t>But you’re so young!</a:t>
            </a:r>
          </a:p>
          <a:p>
            <a:pPr marL="285750" indent="-285750">
              <a:buFont typeface="Arial" panose="020B0604020202020204" pitchFamily="34" charset="0"/>
              <a:buChar char="•"/>
            </a:pPr>
            <a:r>
              <a:rPr lang="en-US"/>
              <a:t>I’m totally OCD/PTSD about that too</a:t>
            </a:r>
          </a:p>
          <a:p>
            <a:pPr marL="285750" indent="-285750">
              <a:buFont typeface="Arial" panose="020B0604020202020204" pitchFamily="34" charset="0"/>
              <a:buChar char="•"/>
            </a:pPr>
            <a:r>
              <a:rPr lang="en-US"/>
              <a:t>You can’t park here you’re not in a wheel-chair</a:t>
            </a:r>
          </a:p>
          <a:p>
            <a:pPr marL="285750" indent="-285750">
              <a:buFont typeface="Arial" panose="020B0604020202020204" pitchFamily="34" charset="0"/>
              <a:buChar char="•"/>
            </a:pPr>
            <a:r>
              <a:rPr lang="en-US"/>
              <a:t>You’re an inspiration. I could never deal with that.</a:t>
            </a:r>
          </a:p>
          <a:p>
            <a:pPr marL="285750" indent="-285750">
              <a:buFont typeface="Arial" panose="020B0604020202020204" pitchFamily="34" charset="0"/>
              <a:buChar char="•"/>
            </a:pPr>
            <a:r>
              <a:rPr lang="en-US"/>
              <a:t>It’s not THAT bad</a:t>
            </a:r>
          </a:p>
          <a:p>
            <a:pPr marL="285750" indent="-285750">
              <a:buFont typeface="Arial" panose="020B0604020202020204" pitchFamily="34" charset="0"/>
              <a:buChar char="•"/>
            </a:pPr>
            <a:r>
              <a:rPr lang="en-US"/>
              <a:t>Show me where it hurts</a:t>
            </a:r>
          </a:p>
          <a:p>
            <a:pPr marL="285750" indent="-285750">
              <a:buFont typeface="Arial" panose="020B0604020202020204" pitchFamily="34" charset="0"/>
              <a:buChar char="•"/>
            </a:pPr>
            <a:r>
              <a:rPr lang="en-US"/>
              <a:t>Must be nice to sit at home all day!</a:t>
            </a:r>
          </a:p>
          <a:p>
            <a:pPr marL="285750" indent="-285750">
              <a:buFont typeface="Arial" panose="020B0604020202020204" pitchFamily="34" charset="0"/>
              <a:buChar char="•"/>
            </a:pPr>
            <a:r>
              <a:rPr lang="en-US"/>
              <a:t>You must just not want to be friends with me, you always ignore me/just stay home</a:t>
            </a:r>
          </a:p>
          <a:p>
            <a:pPr marL="285750" indent="-285750">
              <a:buFont typeface="Arial" panose="020B0604020202020204" pitchFamily="34" charset="0"/>
              <a:buChar char="•"/>
            </a:pPr>
            <a:endParaRPr lang="nl-NL"/>
          </a:p>
        </p:txBody>
      </p:sp>
    </p:spTree>
    <p:extLst>
      <p:ext uri="{BB962C8B-B14F-4D97-AF65-F5344CB8AC3E}">
        <p14:creationId xmlns:p14="http://schemas.microsoft.com/office/powerpoint/2010/main" val="4184463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927CC2-FB4B-94B4-2C9F-FE7CCD1E1C26}"/>
              </a:ext>
            </a:extLst>
          </p:cNvPr>
          <p:cNvPicPr>
            <a:picLocks noChangeAspect="1"/>
          </p:cNvPicPr>
          <p:nvPr/>
        </p:nvPicPr>
        <p:blipFill>
          <a:blip r:embed="rId3"/>
          <a:stretch>
            <a:fillRect/>
          </a:stretch>
        </p:blipFill>
        <p:spPr>
          <a:xfrm>
            <a:off x="76045" y="2895189"/>
            <a:ext cx="5779362" cy="3845902"/>
          </a:xfrm>
          <a:prstGeom prst="rect">
            <a:avLst/>
          </a:prstGeom>
        </p:spPr>
      </p:pic>
      <p:sp>
        <p:nvSpPr>
          <p:cNvPr id="3" name="Title 2">
            <a:extLst>
              <a:ext uri="{FF2B5EF4-FFF2-40B4-BE49-F238E27FC236}">
                <a16:creationId xmlns:a16="http://schemas.microsoft.com/office/drawing/2014/main" id="{05BE0CF3-5D07-4649-420F-64FCD1A3A0F9}"/>
              </a:ext>
            </a:extLst>
          </p:cNvPr>
          <p:cNvSpPr>
            <a:spLocks noGrp="1"/>
          </p:cNvSpPr>
          <p:nvPr>
            <p:ph type="title"/>
          </p:nvPr>
        </p:nvSpPr>
        <p:spPr>
          <a:xfrm>
            <a:off x="408554" y="456056"/>
            <a:ext cx="10617823" cy="552227"/>
          </a:xfrm>
        </p:spPr>
        <p:txBody>
          <a:bodyPr/>
          <a:lstStyle/>
          <a:p>
            <a:r>
              <a:rPr lang="en-GB" b="1"/>
              <a:t>What do you think of when you hear “Neurodiversity”? </a:t>
            </a:r>
          </a:p>
        </p:txBody>
      </p:sp>
      <p:sp>
        <p:nvSpPr>
          <p:cNvPr id="4" name="Slide Number Placeholder 3">
            <a:extLst>
              <a:ext uri="{FF2B5EF4-FFF2-40B4-BE49-F238E27FC236}">
                <a16:creationId xmlns:a16="http://schemas.microsoft.com/office/drawing/2014/main" id="{25EE8565-5497-A3CC-6A47-AA7227B8806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3176A-146B-4E61-BA6F-E97A08C604D1}" type="slidenum">
              <a:rPr kumimoji="0" lang="en-GB" sz="12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A3A3A3"/>
              </a:solidFill>
              <a:effectLst/>
              <a:uLnTx/>
              <a:uFillTx/>
              <a:latin typeface="Verdana"/>
              <a:ea typeface="+mn-ea"/>
              <a:cs typeface="+mn-cs"/>
            </a:endParaRPr>
          </a:p>
        </p:txBody>
      </p:sp>
      <p:sp>
        <p:nvSpPr>
          <p:cNvPr id="2" name="Thought Bubble: Cloud 1">
            <a:extLst>
              <a:ext uri="{FF2B5EF4-FFF2-40B4-BE49-F238E27FC236}">
                <a16:creationId xmlns:a16="http://schemas.microsoft.com/office/drawing/2014/main" id="{2E388653-D871-7C6D-D19E-31D188D813AA}"/>
              </a:ext>
            </a:extLst>
          </p:cNvPr>
          <p:cNvSpPr/>
          <p:nvPr/>
        </p:nvSpPr>
        <p:spPr>
          <a:xfrm>
            <a:off x="5116945" y="1182255"/>
            <a:ext cx="6225310" cy="2697017"/>
          </a:xfrm>
          <a:prstGeom prst="cloudCallout">
            <a:avLst>
              <a:gd name="adj1" fmla="val -65847"/>
              <a:gd name="adj2" fmla="val 32390"/>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7030A0"/>
                </a:solidFill>
                <a:effectLst/>
                <a:uLnTx/>
                <a:uFillTx/>
                <a:latin typeface="Verdana"/>
                <a:ea typeface="+mn-ea"/>
                <a:cs typeface="+mn-cs"/>
              </a:rPr>
              <a:t>Shout</a:t>
            </a:r>
            <a:r>
              <a:rPr lang="en-GB" sz="2400" b="1">
                <a:solidFill>
                  <a:srgbClr val="7030A0"/>
                </a:solidFill>
                <a:latin typeface="Verdana"/>
              </a:rPr>
              <a:t>!</a:t>
            </a:r>
            <a:endParaRPr kumimoji="0" lang="en-GB" sz="2400" b="1" i="0" u="none" strike="noStrike" kern="1200" cap="none" spc="0" normalizeH="0" baseline="0" noProof="0">
              <a:ln>
                <a:noFill/>
              </a:ln>
              <a:solidFill>
                <a:srgbClr val="7030A0"/>
              </a:solidFill>
              <a:effectLst/>
              <a:uLnTx/>
              <a:uFillTx/>
              <a:latin typeface="Verdana"/>
              <a:ea typeface="+mn-ea"/>
              <a:cs typeface="+mn-cs"/>
            </a:endParaRPr>
          </a:p>
        </p:txBody>
      </p:sp>
    </p:spTree>
    <p:extLst>
      <p:ext uri="{BB962C8B-B14F-4D97-AF65-F5344CB8AC3E}">
        <p14:creationId xmlns:p14="http://schemas.microsoft.com/office/powerpoint/2010/main" val="2254032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A345C-B7FD-A71F-38EC-324055C2EA0D}"/>
              </a:ext>
            </a:extLst>
          </p:cNvPr>
          <p:cNvSpPr>
            <a:spLocks noGrp="1"/>
          </p:cNvSpPr>
          <p:nvPr>
            <p:ph type="title"/>
          </p:nvPr>
        </p:nvSpPr>
        <p:spPr>
          <a:xfrm>
            <a:off x="511995" y="468743"/>
            <a:ext cx="9804851" cy="552227"/>
          </a:xfrm>
        </p:spPr>
        <p:txBody>
          <a:bodyPr>
            <a:normAutofit/>
          </a:bodyPr>
          <a:lstStyle/>
          <a:p>
            <a:r>
              <a:rPr lang="en-US"/>
              <a:t>Neurodiversity</a:t>
            </a:r>
            <a:endParaRPr lang="nl-NL"/>
          </a:p>
        </p:txBody>
      </p:sp>
      <p:sp>
        <p:nvSpPr>
          <p:cNvPr id="3" name="Slide Number Placeholder 2">
            <a:extLst>
              <a:ext uri="{FF2B5EF4-FFF2-40B4-BE49-F238E27FC236}">
                <a16:creationId xmlns:a16="http://schemas.microsoft.com/office/drawing/2014/main" id="{E0546510-26F0-2E6C-BD88-1B3388323676}"/>
              </a:ext>
            </a:extLst>
          </p:cNvPr>
          <p:cNvSpPr>
            <a:spLocks noGrp="1"/>
          </p:cNvSpPr>
          <p:nvPr>
            <p:ph type="sldNum" sz="quarter" idx="12"/>
          </p:nvPr>
        </p:nvSpPr>
        <p:spPr>
          <a:xfrm>
            <a:off x="11681425" y="296659"/>
            <a:ext cx="781747" cy="216371"/>
          </a:xfrm>
        </p:spPr>
        <p:txBody>
          <a:bodyPr>
            <a:normAutofit/>
          </a:bodyPr>
          <a:lstStyle/>
          <a:p>
            <a:pPr>
              <a:lnSpc>
                <a:spcPct val="90000"/>
              </a:lnSpc>
              <a:spcAft>
                <a:spcPts val="600"/>
              </a:spcAft>
            </a:pPr>
            <a:fld id="{7973176A-146B-4E61-BA6F-E97A08C604D1}" type="slidenum">
              <a:rPr lang="en-GB" sz="900" smtClean="0"/>
              <a:pPr>
                <a:lnSpc>
                  <a:spcPct val="90000"/>
                </a:lnSpc>
                <a:spcAft>
                  <a:spcPts val="600"/>
                </a:spcAft>
              </a:pPr>
              <a:t>53</a:t>
            </a:fld>
            <a:endParaRPr lang="en-GB" sz="900"/>
          </a:p>
        </p:txBody>
      </p:sp>
      <p:sp>
        <p:nvSpPr>
          <p:cNvPr id="4" name="Content Placeholder 3">
            <a:extLst>
              <a:ext uri="{FF2B5EF4-FFF2-40B4-BE49-F238E27FC236}">
                <a16:creationId xmlns:a16="http://schemas.microsoft.com/office/drawing/2014/main" id="{6410A4EF-0D28-97EC-4D6F-43FB31DBB044}"/>
              </a:ext>
            </a:extLst>
          </p:cNvPr>
          <p:cNvSpPr>
            <a:spLocks noGrp="1"/>
          </p:cNvSpPr>
          <p:nvPr>
            <p:ph sz="quarter" idx="16"/>
          </p:nvPr>
        </p:nvSpPr>
        <p:spPr>
          <a:xfrm>
            <a:off x="511995" y="1292555"/>
            <a:ext cx="11363551" cy="4272889"/>
          </a:xfrm>
        </p:spPr>
        <p:txBody>
          <a:bodyPr>
            <a:normAutofit/>
          </a:bodyPr>
          <a:lstStyle/>
          <a:p>
            <a:pPr marL="285750" indent="-285750">
              <a:buFont typeface="Arial" panose="020B0604020202020204" pitchFamily="34" charset="0"/>
              <a:buChar char="•"/>
            </a:pPr>
            <a:r>
              <a:rPr lang="en-US"/>
              <a:t>Neurotypical refers to someone whose thoughts, feelings, needs, and abilities align with ‘typical’ ways of functioning.</a:t>
            </a:r>
          </a:p>
          <a:p>
            <a:pPr marL="285750" indent="-285750">
              <a:buFont typeface="Arial" panose="020B0604020202020204" pitchFamily="34" charset="0"/>
              <a:buChar char="•"/>
            </a:pPr>
            <a:r>
              <a:rPr lang="en-US"/>
              <a:t>Neurodivergent refers to someone who does not fit neurotypical standards and might have different support needs. </a:t>
            </a:r>
          </a:p>
          <a:p>
            <a:pPr marL="285750" indent="-285750">
              <a:buFont typeface="Arial" panose="020B0604020202020204" pitchFamily="34" charset="0"/>
              <a:buChar char="•"/>
            </a:pPr>
            <a:r>
              <a:rPr lang="en-US"/>
              <a:t>Neurodivergent people are known to be better than others at pattern recognition, analysis, mathematics and out-of-the-box thinking</a:t>
            </a:r>
          </a:p>
          <a:p>
            <a:pPr marL="285750" indent="-285750">
              <a:buFont typeface="Arial" panose="020B0604020202020204" pitchFamily="34" charset="0"/>
              <a:buChar char="•"/>
            </a:pPr>
            <a:r>
              <a:rPr lang="en-US"/>
              <a:t>15 to 20% of the world is neurodivergent</a:t>
            </a:r>
          </a:p>
        </p:txBody>
      </p:sp>
      <p:pic>
        <p:nvPicPr>
          <p:cNvPr id="6" name="Picture 5" descr="A close-up of a black and white text&#10;&#10;Description automatically generated">
            <a:extLst>
              <a:ext uri="{FF2B5EF4-FFF2-40B4-BE49-F238E27FC236}">
                <a16:creationId xmlns:a16="http://schemas.microsoft.com/office/drawing/2014/main" id="{7A4D3CF9-EBF8-AB27-A5CE-041EF748B00D}"/>
              </a:ext>
            </a:extLst>
          </p:cNvPr>
          <p:cNvPicPr>
            <a:picLocks noChangeAspect="1"/>
          </p:cNvPicPr>
          <p:nvPr/>
        </p:nvPicPr>
        <p:blipFill rotWithShape="1">
          <a:blip r:embed="rId2">
            <a:extLst>
              <a:ext uri="{28A0092B-C50C-407E-A947-70E740481C1C}">
                <a14:useLocalDpi xmlns:a14="http://schemas.microsoft.com/office/drawing/2010/main" val="0"/>
              </a:ext>
            </a:extLst>
          </a:blip>
          <a:srcRect t="3596" b="6526"/>
          <a:stretch/>
        </p:blipFill>
        <p:spPr>
          <a:xfrm>
            <a:off x="1698171" y="4571998"/>
            <a:ext cx="8164286" cy="2177143"/>
          </a:xfrm>
          <a:prstGeom prst="rect">
            <a:avLst/>
          </a:prstGeom>
          <a:noFill/>
        </p:spPr>
      </p:pic>
    </p:spTree>
    <p:extLst>
      <p:ext uri="{BB962C8B-B14F-4D97-AF65-F5344CB8AC3E}">
        <p14:creationId xmlns:p14="http://schemas.microsoft.com/office/powerpoint/2010/main" val="3239313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EB01-4AFF-820A-7E63-CEADD6CB8963}"/>
              </a:ext>
            </a:extLst>
          </p:cNvPr>
          <p:cNvSpPr>
            <a:spLocks noGrp="1"/>
          </p:cNvSpPr>
          <p:nvPr>
            <p:ph type="title"/>
          </p:nvPr>
        </p:nvSpPr>
        <p:spPr>
          <a:xfrm>
            <a:off x="511995" y="446972"/>
            <a:ext cx="9804851" cy="552227"/>
          </a:xfrm>
        </p:spPr>
        <p:txBody>
          <a:bodyPr/>
          <a:lstStyle/>
          <a:p>
            <a:r>
              <a:rPr lang="en-US"/>
              <a:t>Neurodiversity</a:t>
            </a:r>
            <a:endParaRPr lang="nl-NL"/>
          </a:p>
        </p:txBody>
      </p:sp>
      <p:sp>
        <p:nvSpPr>
          <p:cNvPr id="3" name="Slide Number Placeholder 2">
            <a:extLst>
              <a:ext uri="{FF2B5EF4-FFF2-40B4-BE49-F238E27FC236}">
                <a16:creationId xmlns:a16="http://schemas.microsoft.com/office/drawing/2014/main" id="{263E64CF-54B9-BFEA-53A6-9E182FCE5437}"/>
              </a:ext>
            </a:extLst>
          </p:cNvPr>
          <p:cNvSpPr>
            <a:spLocks noGrp="1"/>
          </p:cNvSpPr>
          <p:nvPr>
            <p:ph type="sldNum" sz="quarter" idx="12"/>
          </p:nvPr>
        </p:nvSpPr>
        <p:spPr/>
        <p:txBody>
          <a:bodyPr/>
          <a:lstStyle/>
          <a:p>
            <a:fld id="{7973176A-146B-4E61-BA6F-E97A08C604D1}" type="slidenum">
              <a:rPr lang="en-GB" smtClean="0"/>
              <a:pPr/>
              <a:t>54</a:t>
            </a:fld>
            <a:endParaRPr lang="en-GB"/>
          </a:p>
        </p:txBody>
      </p:sp>
      <p:pic>
        <p:nvPicPr>
          <p:cNvPr id="6" name="Content Placeholder 5" descr="A colorful hexagons with white text&#10;&#10;Description automatically generated">
            <a:extLst>
              <a:ext uri="{FF2B5EF4-FFF2-40B4-BE49-F238E27FC236}">
                <a16:creationId xmlns:a16="http://schemas.microsoft.com/office/drawing/2014/main" id="{11E1F22B-4BE8-A9E5-86CD-773337AB4916}"/>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750825" y="1343479"/>
            <a:ext cx="8029223" cy="4516438"/>
          </a:xfrm>
        </p:spPr>
      </p:pic>
      <p:pic>
        <p:nvPicPr>
          <p:cNvPr id="14" name="Picture 13" descr="A diagram of different colored circles&#10;&#10;Description automatically generated">
            <a:extLst>
              <a:ext uri="{FF2B5EF4-FFF2-40B4-BE49-F238E27FC236}">
                <a16:creationId xmlns:a16="http://schemas.microsoft.com/office/drawing/2014/main" id="{BD9E1A1B-586F-A780-ADF7-1FCA64FF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6233" y="513030"/>
            <a:ext cx="3301099" cy="2915970"/>
          </a:xfrm>
          <a:prstGeom prst="rect">
            <a:avLst/>
          </a:prstGeom>
        </p:spPr>
      </p:pic>
      <p:pic>
        <p:nvPicPr>
          <p:cNvPr id="16" name="Picture 15" descr="A color wheel with different colored circles&#10;&#10;Description automatically generated">
            <a:extLst>
              <a:ext uri="{FF2B5EF4-FFF2-40B4-BE49-F238E27FC236}">
                <a16:creationId xmlns:a16="http://schemas.microsoft.com/office/drawing/2014/main" id="{46984493-CA7F-D7BF-EE68-898C2A41A0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6233" y="3429000"/>
            <a:ext cx="3250096" cy="3079785"/>
          </a:xfrm>
          <a:prstGeom prst="rect">
            <a:avLst/>
          </a:prstGeom>
        </p:spPr>
      </p:pic>
      <p:sp>
        <p:nvSpPr>
          <p:cNvPr id="18" name="TextBox 17">
            <a:extLst>
              <a:ext uri="{FF2B5EF4-FFF2-40B4-BE49-F238E27FC236}">
                <a16:creationId xmlns:a16="http://schemas.microsoft.com/office/drawing/2014/main" id="{1E5E671C-099A-02CB-0BFF-6DA572B35B22}"/>
              </a:ext>
            </a:extLst>
          </p:cNvPr>
          <p:cNvSpPr txBox="1"/>
          <p:nvPr/>
        </p:nvSpPr>
        <p:spPr>
          <a:xfrm>
            <a:off x="1510742" y="5834865"/>
            <a:ext cx="3506088" cy="369332"/>
          </a:xfrm>
          <a:prstGeom prst="rect">
            <a:avLst/>
          </a:prstGeom>
          <a:noFill/>
        </p:spPr>
        <p:txBody>
          <a:bodyPr wrap="square" rtlCol="0">
            <a:spAutoFit/>
          </a:bodyPr>
          <a:lstStyle/>
          <a:p>
            <a:r>
              <a:rPr lang="en-US" i="1">
                <a:solidFill>
                  <a:schemeClr val="tx2"/>
                </a:solidFill>
              </a:rPr>
              <a:t>Examples of Neurodiversity:</a:t>
            </a:r>
            <a:endParaRPr lang="nl-NL" i="1">
              <a:solidFill>
                <a:schemeClr val="tx2"/>
              </a:solidFill>
            </a:endParaRPr>
          </a:p>
        </p:txBody>
      </p:sp>
      <p:sp>
        <p:nvSpPr>
          <p:cNvPr id="20" name="TextBox 19">
            <a:extLst>
              <a:ext uri="{FF2B5EF4-FFF2-40B4-BE49-F238E27FC236}">
                <a16:creationId xmlns:a16="http://schemas.microsoft.com/office/drawing/2014/main" id="{7707D084-9922-3006-0023-5B574F75617C}"/>
              </a:ext>
            </a:extLst>
          </p:cNvPr>
          <p:cNvSpPr txBox="1"/>
          <p:nvPr/>
        </p:nvSpPr>
        <p:spPr>
          <a:xfrm>
            <a:off x="6223979" y="3259087"/>
            <a:ext cx="3129308" cy="646331"/>
          </a:xfrm>
          <a:prstGeom prst="rect">
            <a:avLst/>
          </a:prstGeom>
          <a:noFill/>
        </p:spPr>
        <p:txBody>
          <a:bodyPr wrap="square" rtlCol="0">
            <a:spAutoFit/>
          </a:bodyPr>
          <a:lstStyle/>
          <a:p>
            <a:r>
              <a:rPr lang="en-US" i="1">
                <a:solidFill>
                  <a:schemeClr val="tx2"/>
                </a:solidFill>
              </a:rPr>
              <a:t>Spectrum of neurodiversity:</a:t>
            </a:r>
            <a:endParaRPr lang="nl-NL" i="1">
              <a:solidFill>
                <a:schemeClr val="tx2"/>
              </a:solidFill>
            </a:endParaRPr>
          </a:p>
        </p:txBody>
      </p:sp>
    </p:spTree>
    <p:extLst>
      <p:ext uri="{BB962C8B-B14F-4D97-AF65-F5344CB8AC3E}">
        <p14:creationId xmlns:p14="http://schemas.microsoft.com/office/powerpoint/2010/main" val="42663823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8F679-09AA-CA33-E468-A26DBA5005EE}"/>
              </a:ext>
            </a:extLst>
          </p:cNvPr>
          <p:cNvSpPr>
            <a:spLocks noGrp="1"/>
          </p:cNvSpPr>
          <p:nvPr>
            <p:ph type="title"/>
          </p:nvPr>
        </p:nvSpPr>
        <p:spPr/>
        <p:txBody>
          <a:bodyPr/>
          <a:lstStyle/>
          <a:p>
            <a:r>
              <a:rPr lang="en-GB"/>
              <a:t>Changing Language to be inclusive…</a:t>
            </a:r>
          </a:p>
        </p:txBody>
      </p:sp>
      <p:sp>
        <p:nvSpPr>
          <p:cNvPr id="3" name="Slide Number Placeholder 2">
            <a:extLst>
              <a:ext uri="{FF2B5EF4-FFF2-40B4-BE49-F238E27FC236}">
                <a16:creationId xmlns:a16="http://schemas.microsoft.com/office/drawing/2014/main" id="{705C190F-68B0-3DE7-7936-0E87EE32B67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3176A-146B-4E61-BA6F-E97A08C604D1}" type="slidenum">
              <a:rPr kumimoji="0" lang="en-GB" sz="12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A3A3A3"/>
              </a:solidFill>
              <a:effectLst/>
              <a:uLnTx/>
              <a:uFillTx/>
              <a:latin typeface="Verdana"/>
              <a:ea typeface="+mn-ea"/>
              <a:cs typeface="+mn-cs"/>
            </a:endParaRPr>
          </a:p>
        </p:txBody>
      </p:sp>
      <p:pic>
        <p:nvPicPr>
          <p:cNvPr id="7" name="Content Placeholder 6">
            <a:extLst>
              <a:ext uri="{FF2B5EF4-FFF2-40B4-BE49-F238E27FC236}">
                <a16:creationId xmlns:a16="http://schemas.microsoft.com/office/drawing/2014/main" id="{546CF4D7-DA33-CF29-3EF7-8430841F3A13}"/>
              </a:ext>
            </a:extLst>
          </p:cNvPr>
          <p:cNvPicPr>
            <a:picLocks noGrp="1" noChangeAspect="1"/>
          </p:cNvPicPr>
          <p:nvPr>
            <p:ph sz="quarter" idx="19"/>
          </p:nvPr>
        </p:nvPicPr>
        <p:blipFill>
          <a:blip r:embed="rId3"/>
          <a:stretch>
            <a:fillRect/>
          </a:stretch>
        </p:blipFill>
        <p:spPr>
          <a:xfrm>
            <a:off x="2512381" y="921329"/>
            <a:ext cx="7210512" cy="5592215"/>
          </a:xfrm>
        </p:spPr>
      </p:pic>
    </p:spTree>
    <p:extLst>
      <p:ext uri="{BB962C8B-B14F-4D97-AF65-F5344CB8AC3E}">
        <p14:creationId xmlns:p14="http://schemas.microsoft.com/office/powerpoint/2010/main" val="25608303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836A6-E8D5-A3E9-843A-20BF649767FC}"/>
              </a:ext>
            </a:extLst>
          </p:cNvPr>
          <p:cNvSpPr>
            <a:spLocks noGrp="1"/>
          </p:cNvSpPr>
          <p:nvPr>
            <p:ph type="title"/>
          </p:nvPr>
        </p:nvSpPr>
        <p:spPr>
          <a:xfrm>
            <a:off x="511995" y="468743"/>
            <a:ext cx="9804851" cy="552227"/>
          </a:xfrm>
        </p:spPr>
        <p:txBody>
          <a:bodyPr>
            <a:normAutofit/>
          </a:bodyPr>
          <a:lstStyle/>
          <a:p>
            <a:r>
              <a:rPr lang="en-US"/>
              <a:t>Mental health</a:t>
            </a:r>
            <a:endParaRPr lang="nl-NL"/>
          </a:p>
        </p:txBody>
      </p:sp>
      <p:sp>
        <p:nvSpPr>
          <p:cNvPr id="3" name="Slide Number Placeholder 2">
            <a:extLst>
              <a:ext uri="{FF2B5EF4-FFF2-40B4-BE49-F238E27FC236}">
                <a16:creationId xmlns:a16="http://schemas.microsoft.com/office/drawing/2014/main" id="{7FE0FDAF-F18C-4A62-25F1-15E16C93C4A1}"/>
              </a:ext>
            </a:extLst>
          </p:cNvPr>
          <p:cNvSpPr>
            <a:spLocks noGrp="1"/>
          </p:cNvSpPr>
          <p:nvPr>
            <p:ph type="sldNum" sz="quarter" idx="12"/>
          </p:nvPr>
        </p:nvSpPr>
        <p:spPr>
          <a:xfrm>
            <a:off x="11681425" y="296659"/>
            <a:ext cx="781747" cy="216371"/>
          </a:xfrm>
        </p:spPr>
        <p:txBody>
          <a:bodyPr>
            <a:normAutofit/>
          </a:bodyPr>
          <a:lstStyle/>
          <a:p>
            <a:pPr>
              <a:lnSpc>
                <a:spcPct val="90000"/>
              </a:lnSpc>
              <a:spcAft>
                <a:spcPts val="600"/>
              </a:spcAft>
            </a:pPr>
            <a:fld id="{7973176A-146B-4E61-BA6F-E97A08C604D1}" type="slidenum">
              <a:rPr lang="en-GB" sz="900" smtClean="0"/>
              <a:pPr>
                <a:lnSpc>
                  <a:spcPct val="90000"/>
                </a:lnSpc>
                <a:spcAft>
                  <a:spcPts val="600"/>
                </a:spcAft>
              </a:pPr>
              <a:t>56</a:t>
            </a:fld>
            <a:endParaRPr lang="en-GB" sz="900"/>
          </a:p>
        </p:txBody>
      </p:sp>
      <p:pic>
        <p:nvPicPr>
          <p:cNvPr id="6" name="Picture 5" descr="A group of people with different types of mental illness&#10;&#10;Description automatically generated">
            <a:extLst>
              <a:ext uri="{FF2B5EF4-FFF2-40B4-BE49-F238E27FC236}">
                <a16:creationId xmlns:a16="http://schemas.microsoft.com/office/drawing/2014/main" id="{2B57F5E0-ED00-154F-9D7A-039E6B733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8284" y="2075396"/>
            <a:ext cx="4680000" cy="3120000"/>
          </a:xfrm>
          <a:prstGeom prst="rect">
            <a:avLst/>
          </a:prstGeom>
          <a:noFill/>
        </p:spPr>
      </p:pic>
      <p:sp>
        <p:nvSpPr>
          <p:cNvPr id="4" name="Content Placeholder 3">
            <a:extLst>
              <a:ext uri="{FF2B5EF4-FFF2-40B4-BE49-F238E27FC236}">
                <a16:creationId xmlns:a16="http://schemas.microsoft.com/office/drawing/2014/main" id="{70DC7747-364A-21BB-D418-D315DD07631F}"/>
              </a:ext>
            </a:extLst>
          </p:cNvPr>
          <p:cNvSpPr>
            <a:spLocks noGrp="1"/>
          </p:cNvSpPr>
          <p:nvPr>
            <p:ph sz="quarter" idx="21"/>
          </p:nvPr>
        </p:nvSpPr>
        <p:spPr>
          <a:xfrm>
            <a:off x="511995" y="1377067"/>
            <a:ext cx="5983189" cy="4736057"/>
          </a:xfrm>
        </p:spPr>
        <p:txBody>
          <a:bodyPr>
            <a:normAutofit fontScale="92500" lnSpcReduction="10000"/>
          </a:bodyPr>
          <a:lstStyle/>
          <a:p>
            <a:pPr marL="285750" indent="-285750">
              <a:buFont typeface="Arial" panose="020B0604020202020204" pitchFamily="34" charset="0"/>
              <a:buChar char="•"/>
            </a:pPr>
            <a:r>
              <a:rPr lang="en-US"/>
              <a:t>Mental Health problems can be a hidden disability and can sometimes lead to </a:t>
            </a:r>
            <a:r>
              <a:rPr lang="en-US" err="1"/>
              <a:t>neurodivergency</a:t>
            </a:r>
            <a:r>
              <a:rPr lang="en-US"/>
              <a:t> </a:t>
            </a:r>
          </a:p>
          <a:p>
            <a:pPr marL="285750" indent="-285750">
              <a:buFont typeface="Arial" panose="020B0604020202020204" pitchFamily="34" charset="0"/>
              <a:buChar char="•"/>
            </a:pPr>
            <a:r>
              <a:rPr lang="en-US"/>
              <a:t>Most mental health illnesses can be categorized into one of the following:</a:t>
            </a:r>
          </a:p>
          <a:p>
            <a:pPr marL="895335" lvl="1" indent="-285750">
              <a:buFont typeface="Arial" panose="020B0604020202020204" pitchFamily="34" charset="0"/>
              <a:buChar char="•"/>
            </a:pPr>
            <a:r>
              <a:rPr lang="en-US"/>
              <a:t>Anxiety disorders, Bipolar disorders, Depressive disorders, Eating disorders, Obsessive-compulsive disorders, Sleep-Wake disorders</a:t>
            </a:r>
          </a:p>
          <a:p>
            <a:pPr marL="285750" indent="-285750">
              <a:buFont typeface="Arial" panose="020B0604020202020204" pitchFamily="34" charset="0"/>
              <a:buChar char="•"/>
            </a:pPr>
            <a:r>
              <a:rPr lang="en-US"/>
              <a:t>¼ the of the European population suffers from a mental health illness at least once in their life.</a:t>
            </a:r>
          </a:p>
          <a:p>
            <a:pPr marL="285750" indent="-285750">
              <a:buFont typeface="Arial" panose="020B0604020202020204" pitchFamily="34" charset="0"/>
              <a:buChar char="•"/>
            </a:pPr>
            <a:r>
              <a:rPr lang="en-US"/>
              <a:t>Just like Neurodiversity, mental health illness exists on a spectrum.</a:t>
            </a:r>
          </a:p>
          <a:p>
            <a:pPr marL="285750" indent="-285750">
              <a:buFont typeface="Arial" panose="020B0604020202020204" pitchFamily="34" charset="0"/>
              <a:buChar char="•"/>
            </a:pPr>
            <a:r>
              <a:rPr lang="en-US"/>
              <a:t>Mental health problems look different in everyone; there can be physical effects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nl-NL"/>
          </a:p>
        </p:txBody>
      </p:sp>
    </p:spTree>
    <p:extLst>
      <p:ext uri="{BB962C8B-B14F-4D97-AF65-F5344CB8AC3E}">
        <p14:creationId xmlns:p14="http://schemas.microsoft.com/office/powerpoint/2010/main" val="6626380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955E-6A6D-51E4-D33E-4CEBCEAB3991}"/>
              </a:ext>
            </a:extLst>
          </p:cNvPr>
          <p:cNvSpPr>
            <a:spLocks noGrp="1"/>
          </p:cNvSpPr>
          <p:nvPr>
            <p:ph type="title"/>
          </p:nvPr>
        </p:nvSpPr>
        <p:spPr>
          <a:xfrm>
            <a:off x="511995" y="468743"/>
            <a:ext cx="9804851" cy="552227"/>
          </a:xfrm>
        </p:spPr>
        <p:txBody>
          <a:bodyPr>
            <a:normAutofit/>
          </a:bodyPr>
          <a:lstStyle/>
          <a:p>
            <a:r>
              <a:rPr lang="en-US"/>
              <a:t>Mental Health Illness is common.</a:t>
            </a:r>
            <a:endParaRPr lang="nl-NL"/>
          </a:p>
        </p:txBody>
      </p:sp>
      <p:sp>
        <p:nvSpPr>
          <p:cNvPr id="3" name="Slide Number Placeholder 2">
            <a:extLst>
              <a:ext uri="{FF2B5EF4-FFF2-40B4-BE49-F238E27FC236}">
                <a16:creationId xmlns:a16="http://schemas.microsoft.com/office/drawing/2014/main" id="{962521D5-4BE7-D727-3E4B-CA3AD0C607DE}"/>
              </a:ext>
            </a:extLst>
          </p:cNvPr>
          <p:cNvSpPr>
            <a:spLocks noGrp="1"/>
          </p:cNvSpPr>
          <p:nvPr>
            <p:ph type="sldNum" sz="quarter" idx="12"/>
          </p:nvPr>
        </p:nvSpPr>
        <p:spPr>
          <a:xfrm>
            <a:off x="11681425" y="296659"/>
            <a:ext cx="781747" cy="216371"/>
          </a:xfrm>
        </p:spPr>
        <p:txBody>
          <a:bodyPr>
            <a:normAutofit/>
          </a:bodyPr>
          <a:lstStyle/>
          <a:p>
            <a:pPr>
              <a:lnSpc>
                <a:spcPct val="90000"/>
              </a:lnSpc>
              <a:spcAft>
                <a:spcPts val="600"/>
              </a:spcAft>
            </a:pPr>
            <a:fld id="{7973176A-146B-4E61-BA6F-E97A08C604D1}" type="slidenum">
              <a:rPr lang="en-GB" sz="900" smtClean="0"/>
              <a:pPr>
                <a:lnSpc>
                  <a:spcPct val="90000"/>
                </a:lnSpc>
                <a:spcAft>
                  <a:spcPts val="600"/>
                </a:spcAft>
              </a:pPr>
              <a:t>57</a:t>
            </a:fld>
            <a:endParaRPr lang="en-GB" sz="900"/>
          </a:p>
        </p:txBody>
      </p:sp>
      <p:sp>
        <p:nvSpPr>
          <p:cNvPr id="4" name="Content Placeholder 3">
            <a:extLst>
              <a:ext uri="{FF2B5EF4-FFF2-40B4-BE49-F238E27FC236}">
                <a16:creationId xmlns:a16="http://schemas.microsoft.com/office/drawing/2014/main" id="{4D3F51A8-E41C-CCE5-6E22-CF9EA6E835E0}"/>
              </a:ext>
            </a:extLst>
          </p:cNvPr>
          <p:cNvSpPr>
            <a:spLocks noGrp="1"/>
          </p:cNvSpPr>
          <p:nvPr>
            <p:ph sz="quarter" idx="16"/>
          </p:nvPr>
        </p:nvSpPr>
        <p:spPr>
          <a:xfrm>
            <a:off x="6878284" y="1377068"/>
            <a:ext cx="4680000" cy="4516656"/>
          </a:xfrm>
        </p:spPr>
        <p:txBody>
          <a:bodyPr>
            <a:normAutofit/>
          </a:bodyPr>
          <a:lstStyle/>
          <a:p>
            <a:pPr marL="285750" indent="-285750">
              <a:buFont typeface="Arial" panose="020B0604020202020204" pitchFamily="34" charset="0"/>
              <a:buChar char="•"/>
            </a:pPr>
            <a:r>
              <a:rPr lang="en-US" i="1">
                <a:solidFill>
                  <a:schemeClr val="tx2"/>
                </a:solidFill>
              </a:rPr>
              <a:t>It is not something to be embarrassed about</a:t>
            </a:r>
          </a:p>
          <a:p>
            <a:pPr marL="285750" indent="-285750">
              <a:buFont typeface="Arial" panose="020B0604020202020204" pitchFamily="34" charset="0"/>
              <a:buChar char="•"/>
            </a:pPr>
            <a:r>
              <a:rPr lang="en-US"/>
              <a:t>you do not have to go through something extreme to get a mental health illness</a:t>
            </a:r>
          </a:p>
          <a:p>
            <a:pPr marL="285750" indent="-285750">
              <a:buFont typeface="Arial" panose="020B0604020202020204" pitchFamily="34" charset="0"/>
              <a:buChar char="•"/>
            </a:pPr>
            <a:r>
              <a:rPr lang="en-US"/>
              <a:t>Mental health illness looks different in everyone; on the left are some examples</a:t>
            </a:r>
          </a:p>
          <a:p>
            <a:pPr marL="285750" indent="-285750">
              <a:buFont typeface="Arial" panose="020B0604020202020204" pitchFamily="34" charset="0"/>
              <a:buChar char="•"/>
            </a:pPr>
            <a:r>
              <a:rPr lang="en-US"/>
              <a:t>Please reach out to your GP, HR, friends or family if you think you might have a mental health illness</a:t>
            </a:r>
          </a:p>
          <a:p>
            <a:pPr marL="285750" indent="-285750">
              <a:buFont typeface="Arial" panose="020B0604020202020204" pitchFamily="34" charset="0"/>
              <a:buChar char="•"/>
            </a:pPr>
            <a:endParaRPr lang="nl-NL"/>
          </a:p>
        </p:txBody>
      </p:sp>
      <p:pic>
        <p:nvPicPr>
          <p:cNvPr id="6" name="Picture 5" descr="A screenshot of a chart&#10;&#10;Description automatically generated">
            <a:extLst>
              <a:ext uri="{FF2B5EF4-FFF2-40B4-BE49-F238E27FC236}">
                <a16:creationId xmlns:a16="http://schemas.microsoft.com/office/drawing/2014/main" id="{C3102885-FA99-9CFB-E265-74318B682A8F}"/>
              </a:ext>
            </a:extLst>
          </p:cNvPr>
          <p:cNvPicPr>
            <a:picLocks noChangeAspect="1"/>
          </p:cNvPicPr>
          <p:nvPr/>
        </p:nvPicPr>
        <p:blipFill rotWithShape="1">
          <a:blip r:embed="rId2">
            <a:extLst>
              <a:ext uri="{28A0092B-C50C-407E-A947-70E740481C1C}">
                <a14:useLocalDpi xmlns:a14="http://schemas.microsoft.com/office/drawing/2010/main" val="0"/>
              </a:ext>
            </a:extLst>
          </a:blip>
          <a:srcRect t="13376"/>
          <a:stretch/>
        </p:blipFill>
        <p:spPr>
          <a:xfrm>
            <a:off x="918256" y="1679135"/>
            <a:ext cx="4909408" cy="3912522"/>
          </a:xfrm>
          <a:prstGeom prst="rect">
            <a:avLst/>
          </a:prstGeom>
          <a:noFill/>
        </p:spPr>
      </p:pic>
    </p:spTree>
    <p:extLst>
      <p:ext uri="{BB962C8B-B14F-4D97-AF65-F5344CB8AC3E}">
        <p14:creationId xmlns:p14="http://schemas.microsoft.com/office/powerpoint/2010/main" val="1326179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ADAD1B3-BBC8-689C-E51E-440EEF84DADD}"/>
              </a:ext>
            </a:extLst>
          </p:cNvPr>
          <p:cNvSpPr>
            <a:spLocks noGrp="1"/>
          </p:cNvSpPr>
          <p:nvPr>
            <p:ph type="title"/>
          </p:nvPr>
        </p:nvSpPr>
        <p:spPr>
          <a:xfrm>
            <a:off x="511995" y="468743"/>
            <a:ext cx="9804851" cy="552227"/>
          </a:xfrm>
        </p:spPr>
        <p:txBody>
          <a:bodyPr/>
          <a:lstStyle/>
          <a:p>
            <a:r>
              <a:rPr lang="en-US"/>
              <a:t>Session review</a:t>
            </a:r>
          </a:p>
        </p:txBody>
      </p:sp>
      <p:sp>
        <p:nvSpPr>
          <p:cNvPr id="3" name="Slide Number Placeholder 2">
            <a:extLst>
              <a:ext uri="{FF2B5EF4-FFF2-40B4-BE49-F238E27FC236}">
                <a16:creationId xmlns:a16="http://schemas.microsoft.com/office/drawing/2014/main" id="{E36F057C-697B-4B57-204D-EB30E35ED28E}"/>
              </a:ext>
            </a:extLst>
          </p:cNvPr>
          <p:cNvSpPr>
            <a:spLocks noGrp="1"/>
          </p:cNvSpPr>
          <p:nvPr>
            <p:ph type="sldNum" sz="quarter" idx="12"/>
          </p:nvPr>
        </p:nvSpPr>
        <p:spPr>
          <a:xfrm>
            <a:off x="11681425" y="296659"/>
            <a:ext cx="781747" cy="216371"/>
          </a:xfrm>
        </p:spPr>
        <p:txBody>
          <a:bodyPr>
            <a:normAutofit/>
          </a:bodyPr>
          <a:lstStyle/>
          <a:p>
            <a:pPr>
              <a:lnSpc>
                <a:spcPct val="90000"/>
              </a:lnSpc>
              <a:spcAft>
                <a:spcPts val="600"/>
              </a:spcAft>
            </a:pPr>
            <a:fld id="{7973176A-146B-4E61-BA6F-E97A08C604D1}" type="slidenum">
              <a:rPr lang="en-GB" sz="900" smtClean="0"/>
              <a:pPr>
                <a:lnSpc>
                  <a:spcPct val="90000"/>
                </a:lnSpc>
                <a:spcAft>
                  <a:spcPts val="600"/>
                </a:spcAft>
              </a:pPr>
              <a:t>58</a:t>
            </a:fld>
            <a:endParaRPr lang="en-GB" sz="900"/>
          </a:p>
        </p:txBody>
      </p:sp>
      <p:graphicFrame>
        <p:nvGraphicFramePr>
          <p:cNvPr id="5" name="Content Placeholder 1">
            <a:extLst>
              <a:ext uri="{FF2B5EF4-FFF2-40B4-BE49-F238E27FC236}">
                <a16:creationId xmlns:a16="http://schemas.microsoft.com/office/drawing/2014/main" id="{2704B633-5B0C-ADFA-AD21-15206912CF01}"/>
              </a:ext>
            </a:extLst>
          </p:cNvPr>
          <p:cNvGraphicFramePr>
            <a:graphicFrameLocks noGrp="1"/>
          </p:cNvGraphicFramePr>
          <p:nvPr>
            <p:ph sz="quarter" idx="16"/>
            <p:extLst>
              <p:ext uri="{D42A27DB-BD31-4B8C-83A1-F6EECF244321}">
                <p14:modId xmlns:p14="http://schemas.microsoft.com/office/powerpoint/2010/main" val="171762521"/>
              </p:ext>
            </p:extLst>
          </p:nvPr>
        </p:nvGraphicFramePr>
        <p:xfrm>
          <a:off x="511994" y="1421607"/>
          <a:ext cx="11169429" cy="4516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27119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E17CDE-FA02-6B45-871C-E71F6DE2BEDA}"/>
              </a:ext>
            </a:extLst>
          </p:cNvPr>
          <p:cNvSpPr>
            <a:spLocks noGrp="1"/>
          </p:cNvSpPr>
          <p:nvPr>
            <p:ph type="sldNum" sz="quarter" idx="12"/>
          </p:nvPr>
        </p:nvSpPr>
        <p:spPr>
          <a:xfrm>
            <a:off x="11681425" y="296659"/>
            <a:ext cx="781747" cy="216371"/>
          </a:xfrm>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fld id="{7973176A-146B-4E61-BA6F-E97A08C604D1}" type="slidenum">
              <a:rPr kumimoji="0" lang="en-GB" sz="9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90000"/>
                </a:lnSpc>
                <a:spcBef>
                  <a:spcPts val="0"/>
                </a:spcBef>
                <a:spcAft>
                  <a:spcPts val="600"/>
                </a:spcAft>
                <a:buClrTx/>
                <a:buSzTx/>
                <a:buFontTx/>
                <a:buNone/>
                <a:tabLst/>
                <a:defRPr/>
              </a:pPr>
              <a:t>59</a:t>
            </a:fld>
            <a:endParaRPr kumimoji="0" lang="en-GB" sz="900" b="0" i="0" u="none" strike="noStrike" kern="1200" cap="none" spc="0" normalizeH="0" baseline="0" noProof="0">
              <a:ln>
                <a:noFill/>
              </a:ln>
              <a:solidFill>
                <a:srgbClr val="A3A3A3"/>
              </a:solidFill>
              <a:effectLst/>
              <a:uLnTx/>
              <a:uFillTx/>
              <a:latin typeface="Verdana"/>
              <a:ea typeface="+mn-ea"/>
              <a:cs typeface="+mn-cs"/>
            </a:endParaRPr>
          </a:p>
        </p:txBody>
      </p:sp>
      <p:sp>
        <p:nvSpPr>
          <p:cNvPr id="4" name="Title 1">
            <a:extLst>
              <a:ext uri="{FF2B5EF4-FFF2-40B4-BE49-F238E27FC236}">
                <a16:creationId xmlns:a16="http://schemas.microsoft.com/office/drawing/2014/main" id="{036CE3E9-ED59-4751-8904-96400E4400FB}"/>
              </a:ext>
            </a:extLst>
          </p:cNvPr>
          <p:cNvSpPr txBox="1">
            <a:spLocks/>
          </p:cNvSpPr>
          <p:nvPr/>
        </p:nvSpPr>
        <p:spPr>
          <a:xfrm>
            <a:off x="335613" y="395185"/>
            <a:ext cx="9137236" cy="653137"/>
          </a:xfrm>
          <a:prstGeom prst="rect">
            <a:avLst/>
          </a:prstGeom>
        </p:spPr>
        <p:txBody>
          <a:bodyPr lIns="0" tIns="45720" rIns="91440" bIns="45720" anchor="t"/>
          <a:lstStyle>
            <a:lvl1pPr algn="l" defTabSz="1219170" rtl="0" eaLnBrk="1" latinLnBrk="0" hangingPunct="1">
              <a:spcBef>
                <a:spcPct val="0"/>
              </a:spcBef>
              <a:buNone/>
              <a:defRPr sz="2600" b="0" kern="1200">
                <a:solidFill>
                  <a:srgbClr val="4D4D4D"/>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984C"/>
                </a:solidFill>
                <a:effectLst/>
                <a:uLnTx/>
                <a:uFillTx/>
                <a:latin typeface="Verdana"/>
                <a:ea typeface="+mj-ea"/>
                <a:cs typeface="+mj-cs"/>
              </a:rPr>
              <a:t>The Sunflower…</a:t>
            </a:r>
            <a:endParaRPr kumimoji="0" lang="nl-NL" sz="3200" b="1" i="0" u="none" strike="noStrike" kern="1200" cap="none" spc="0" normalizeH="0" baseline="0" noProof="0">
              <a:ln>
                <a:noFill/>
              </a:ln>
              <a:solidFill>
                <a:srgbClr val="00984C"/>
              </a:solidFill>
              <a:effectLst/>
              <a:uLnTx/>
              <a:uFillTx/>
              <a:latin typeface="Verdana"/>
              <a:ea typeface="+mj-ea"/>
              <a:cs typeface="+mj-cs"/>
            </a:endParaRPr>
          </a:p>
        </p:txBody>
      </p:sp>
      <p:cxnSp>
        <p:nvCxnSpPr>
          <p:cNvPr id="50" name="Conexão reta 49">
            <a:extLst>
              <a:ext uri="{FF2B5EF4-FFF2-40B4-BE49-F238E27FC236}">
                <a16:creationId xmlns:a16="http://schemas.microsoft.com/office/drawing/2014/main" id="{8412147A-56FE-4515-A526-590B92EB629A}"/>
              </a:ext>
            </a:extLst>
          </p:cNvPr>
          <p:cNvCxnSpPr>
            <a:cxnSpLocks/>
          </p:cNvCxnSpPr>
          <p:nvPr/>
        </p:nvCxnSpPr>
        <p:spPr>
          <a:xfrm>
            <a:off x="275509" y="1169770"/>
            <a:ext cx="11345812"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200200B9-A3D0-FEC1-70B8-9655D58636A4}"/>
              </a:ext>
            </a:extLst>
          </p:cNvPr>
          <p:cNvSpPr txBox="1"/>
          <p:nvPr/>
        </p:nvSpPr>
        <p:spPr>
          <a:xfrm>
            <a:off x="275509" y="1329932"/>
            <a:ext cx="6666616"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984C"/>
                </a:solidFill>
                <a:effectLst/>
                <a:uLnTx/>
                <a:uFillTx/>
                <a:latin typeface="Verdana"/>
                <a:ea typeface="+mn-ea"/>
                <a:cs typeface="+mn-cs"/>
              </a:rPr>
              <a:t>The Sunflower is connected to you all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srgbClr val="00984C"/>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Verdana"/>
                <a:ea typeface="+mn-ea"/>
                <a:cs typeface="+mn-cs"/>
              </a:rPr>
              <a:t>The Sunflower is there for you as you work, shop, travel, learn and at leisure.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Verdana"/>
                <a:ea typeface="+mn-ea"/>
                <a:cs typeface="+mn-cs"/>
              </a:rPr>
              <a:t>Businesses all around the world have joined the global Sunflower network to support you when you wear the Sunflower - anywhere you choose to be discreetly seen. </a:t>
            </a:r>
          </a:p>
        </p:txBody>
      </p:sp>
      <p:pic>
        <p:nvPicPr>
          <p:cNvPr id="1028" name="Picture 4">
            <a:extLst>
              <a:ext uri="{FF2B5EF4-FFF2-40B4-BE49-F238E27FC236}">
                <a16:creationId xmlns:a16="http://schemas.microsoft.com/office/drawing/2014/main" id="{D08A076A-CE96-DA2B-D46C-EEAB9789B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8886" y="1329932"/>
            <a:ext cx="4629572" cy="46295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339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91300-E7FC-DB90-67E0-13C7CAA2FB08}"/>
              </a:ext>
            </a:extLst>
          </p:cNvPr>
          <p:cNvSpPr>
            <a:spLocks noGrp="1"/>
          </p:cNvSpPr>
          <p:nvPr>
            <p:ph type="title"/>
          </p:nvPr>
        </p:nvSpPr>
        <p:spPr>
          <a:xfrm>
            <a:off x="511995" y="468743"/>
            <a:ext cx="9804851" cy="552227"/>
          </a:xfrm>
        </p:spPr>
        <p:txBody>
          <a:bodyPr lIns="0" tIns="45720" rIns="91440" bIns="45720" anchor="t">
            <a:normAutofit/>
          </a:bodyPr>
          <a:lstStyle/>
          <a:p>
            <a:r>
              <a:rPr lang="nl-NL" sz="2650" err="1"/>
              <a:t>Diversity</a:t>
            </a:r>
            <a:endParaRPr lang="en-GB" err="1"/>
          </a:p>
        </p:txBody>
      </p:sp>
      <p:sp>
        <p:nvSpPr>
          <p:cNvPr id="3" name="Slide Number Placeholder 2">
            <a:extLst>
              <a:ext uri="{FF2B5EF4-FFF2-40B4-BE49-F238E27FC236}">
                <a16:creationId xmlns:a16="http://schemas.microsoft.com/office/drawing/2014/main" id="{74A3B5FD-180E-743C-9EB1-76F46ABF0552}"/>
              </a:ext>
            </a:extLst>
          </p:cNvPr>
          <p:cNvSpPr>
            <a:spLocks noGrp="1"/>
          </p:cNvSpPr>
          <p:nvPr>
            <p:ph type="sldNum" sz="quarter" idx="12"/>
          </p:nvPr>
        </p:nvSpPr>
        <p:spPr>
          <a:xfrm>
            <a:off x="11681425" y="296659"/>
            <a:ext cx="781747" cy="216371"/>
          </a:xfrm>
        </p:spPr>
        <p:txBody>
          <a:bodyPr>
            <a:normAutofit/>
          </a:bodyPr>
          <a:lstStyle/>
          <a:p>
            <a:pPr>
              <a:lnSpc>
                <a:spcPct val="90000"/>
              </a:lnSpc>
              <a:spcAft>
                <a:spcPts val="600"/>
              </a:spcAft>
            </a:pPr>
            <a:fld id="{7973176A-146B-4E61-BA6F-E97A08C604D1}" type="slidenum">
              <a:rPr lang="en-GB" sz="900" smtClean="0"/>
              <a:pPr>
                <a:lnSpc>
                  <a:spcPct val="90000"/>
                </a:lnSpc>
                <a:spcAft>
                  <a:spcPts val="600"/>
                </a:spcAft>
              </a:pPr>
              <a:t>6</a:t>
            </a:fld>
            <a:endParaRPr lang="en-GB" sz="900"/>
          </a:p>
        </p:txBody>
      </p:sp>
      <p:sp>
        <p:nvSpPr>
          <p:cNvPr id="4" name="Content Placeholder 3">
            <a:extLst>
              <a:ext uri="{FF2B5EF4-FFF2-40B4-BE49-F238E27FC236}">
                <a16:creationId xmlns:a16="http://schemas.microsoft.com/office/drawing/2014/main" id="{FD4BB0A5-CFA6-5645-3E45-906BF37C1566}"/>
              </a:ext>
            </a:extLst>
          </p:cNvPr>
          <p:cNvSpPr>
            <a:spLocks noGrp="1"/>
          </p:cNvSpPr>
          <p:nvPr>
            <p:ph sz="quarter" idx="16"/>
          </p:nvPr>
        </p:nvSpPr>
        <p:spPr>
          <a:xfrm>
            <a:off x="7872084" y="1472304"/>
            <a:ext cx="3902108" cy="4065244"/>
          </a:xfrm>
        </p:spPr>
        <p:txBody>
          <a:bodyPr>
            <a:normAutofit fontScale="92500" lnSpcReduction="20000"/>
          </a:bodyPr>
          <a:lstStyle/>
          <a:p>
            <a:pPr marL="285750" indent="-285750">
              <a:buFont typeface="Arial" panose="020B0604020202020204" pitchFamily="34" charset="0"/>
              <a:buChar char="•"/>
            </a:pPr>
            <a:r>
              <a:rPr lang="nl-NL" sz="1600"/>
              <a:t>Diversity refers to the differences between people. </a:t>
            </a:r>
          </a:p>
          <a:p>
            <a:pPr marL="285750" indent="-285750">
              <a:buFont typeface="Arial" panose="020B0604020202020204" pitchFamily="34" charset="0"/>
              <a:buChar char="•"/>
            </a:pPr>
            <a:r>
              <a:rPr lang="nl-NL" sz="1600"/>
              <a:t>Diversity is not just what you see. There there can also be invisible differences:</a:t>
            </a:r>
          </a:p>
          <a:p>
            <a:pPr marL="895335" lvl="1" indent="-285750">
              <a:buFont typeface="Arial" panose="020B0604020202020204" pitchFamily="34" charset="0"/>
              <a:buChar char="•"/>
            </a:pPr>
            <a:r>
              <a:rPr lang="nl-NL" sz="1600"/>
              <a:t>Sexuality</a:t>
            </a:r>
          </a:p>
          <a:p>
            <a:pPr marL="895335" lvl="1" indent="-285750">
              <a:buFont typeface="Arial" panose="020B0604020202020204" pitchFamily="34" charset="0"/>
              <a:buChar char="•"/>
            </a:pPr>
            <a:r>
              <a:rPr lang="nl-NL" sz="1600"/>
              <a:t>Religion</a:t>
            </a:r>
          </a:p>
          <a:p>
            <a:pPr marL="895335" lvl="1" indent="-285750">
              <a:buFont typeface="Arial" panose="020B0604020202020204" pitchFamily="34" charset="0"/>
              <a:buChar char="•"/>
            </a:pPr>
            <a:r>
              <a:rPr lang="nl-NL" sz="1600"/>
              <a:t>Cultural differences</a:t>
            </a:r>
          </a:p>
          <a:p>
            <a:pPr marL="895335" lvl="1" indent="-285750">
              <a:buFont typeface="Arial" panose="020B0604020202020204" pitchFamily="34" charset="0"/>
              <a:buChar char="•"/>
            </a:pPr>
            <a:r>
              <a:rPr lang="nl-NL" sz="1600"/>
              <a:t>Different ways of processing information</a:t>
            </a:r>
          </a:p>
          <a:p>
            <a:pPr marL="895335" lvl="1" indent="-285750">
              <a:buFont typeface="Arial" panose="020B0604020202020204" pitchFamily="34" charset="0"/>
              <a:buChar char="•"/>
            </a:pPr>
            <a:r>
              <a:rPr lang="nl-NL" sz="1600"/>
              <a:t>Life experiences</a:t>
            </a:r>
          </a:p>
          <a:p>
            <a:endParaRPr lang="en-GB" sz="1600"/>
          </a:p>
        </p:txBody>
      </p:sp>
      <p:pic>
        <p:nvPicPr>
          <p:cNvPr id="6" name="Picture 5" descr="A diagram of a frozen iceberg&#10;&#10;Description automatically generated with medium confidence">
            <a:extLst>
              <a:ext uri="{FF2B5EF4-FFF2-40B4-BE49-F238E27FC236}">
                <a16:creationId xmlns:a16="http://schemas.microsoft.com/office/drawing/2014/main" id="{BCA339A3-48A3-A195-C1CD-7CEC44426016}"/>
              </a:ext>
            </a:extLst>
          </p:cNvPr>
          <p:cNvPicPr>
            <a:picLocks noChangeAspect="1"/>
          </p:cNvPicPr>
          <p:nvPr/>
        </p:nvPicPr>
        <p:blipFill rotWithShape="1">
          <a:blip r:embed="rId3">
            <a:extLst>
              <a:ext uri="{28A0092B-C50C-407E-A947-70E740481C1C}">
                <a14:useLocalDpi xmlns:a14="http://schemas.microsoft.com/office/drawing/2010/main" val="0"/>
              </a:ext>
            </a:extLst>
          </a:blip>
          <a:srcRect r="6380"/>
          <a:stretch/>
        </p:blipFill>
        <p:spPr>
          <a:xfrm>
            <a:off x="497848" y="1307552"/>
            <a:ext cx="7003157" cy="4394748"/>
          </a:xfrm>
          <a:prstGeom prst="rect">
            <a:avLst/>
          </a:prstGeom>
          <a:noFill/>
        </p:spPr>
      </p:pic>
      <p:sp>
        <p:nvSpPr>
          <p:cNvPr id="5" name="TextBox 4">
            <a:extLst>
              <a:ext uri="{FF2B5EF4-FFF2-40B4-BE49-F238E27FC236}">
                <a16:creationId xmlns:a16="http://schemas.microsoft.com/office/drawing/2014/main" id="{665520B7-D3DB-EAF9-DCD6-D3C589D15456}"/>
              </a:ext>
            </a:extLst>
          </p:cNvPr>
          <p:cNvSpPr txBox="1"/>
          <p:nvPr/>
        </p:nvSpPr>
        <p:spPr>
          <a:xfrm>
            <a:off x="511995" y="5865631"/>
            <a:ext cx="10587805" cy="369332"/>
          </a:xfrm>
          <a:prstGeom prst="rect">
            <a:avLst/>
          </a:prstGeom>
          <a:noFill/>
        </p:spPr>
        <p:txBody>
          <a:bodyPr wrap="square" rtlCol="0">
            <a:spAutoFit/>
          </a:bodyPr>
          <a:lstStyle/>
          <a:p>
            <a:pPr algn="ctr"/>
            <a:r>
              <a:rPr lang="nl-NL" sz="1800" b="1" i="1"/>
              <a:t>Diversity has many benefits – can you give us some examples?</a:t>
            </a:r>
          </a:p>
        </p:txBody>
      </p:sp>
    </p:spTree>
    <p:extLst>
      <p:ext uri="{BB962C8B-B14F-4D97-AF65-F5344CB8AC3E}">
        <p14:creationId xmlns:p14="http://schemas.microsoft.com/office/powerpoint/2010/main" val="40924763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1D0F20-8A02-BA96-6F44-2A38FB8A86E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3176A-146B-4E61-BA6F-E97A08C604D1}" type="slidenum">
              <a:rPr kumimoji="0" lang="en-GB" sz="12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A3A3A3"/>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EEA91AAA-21C7-F9B2-7DB4-BB5590346A7A}"/>
              </a:ext>
            </a:extLst>
          </p:cNvPr>
          <p:cNvSpPr>
            <a:spLocks noGrp="1"/>
          </p:cNvSpPr>
          <p:nvPr>
            <p:ph sz="quarter" idx="16"/>
          </p:nvPr>
        </p:nvSpPr>
        <p:spPr>
          <a:xfrm>
            <a:off x="511994" y="1421607"/>
            <a:ext cx="11169429" cy="5267060"/>
          </a:xfrm>
        </p:spPr>
        <p:txBody>
          <a:bodyPr/>
          <a:lstStyle/>
          <a:p>
            <a:r>
              <a:rPr lang="en-GB" sz="1800" b="0" i="0">
                <a:solidFill>
                  <a:srgbClr val="000000"/>
                </a:solidFill>
                <a:effectLst/>
              </a:rPr>
              <a:t>The Hidden Disabilities Sunflower is a simple tool for you to voluntarily share that you have a disability or condition that may not be immediately apparent – and that you may need a helping hand, understanding, or more time in shops, at work, on transport, or in public spaces.</a:t>
            </a:r>
          </a:p>
          <a:p>
            <a:endParaRPr lang="en-GB">
              <a:solidFill>
                <a:srgbClr val="000000"/>
              </a:solidFill>
            </a:endParaRPr>
          </a:p>
          <a:p>
            <a:endParaRPr lang="en-GB" sz="1000">
              <a:solidFill>
                <a:srgbClr val="000000"/>
              </a:solidFill>
            </a:endParaRPr>
          </a:p>
          <a:p>
            <a:endParaRPr lang="en-GB">
              <a:solidFill>
                <a:srgbClr val="000000"/>
              </a:solidFill>
            </a:endParaRPr>
          </a:p>
          <a:p>
            <a:endParaRPr lang="en-GB" sz="1800" b="0" i="0">
              <a:solidFill>
                <a:srgbClr val="000000"/>
              </a:solidFill>
              <a:effectLst/>
            </a:endParaRPr>
          </a:p>
          <a:p>
            <a:endParaRPr lang="en-GB" sz="1600" b="0" i="0">
              <a:solidFill>
                <a:srgbClr val="000000"/>
              </a:solidFill>
              <a:effectLst/>
            </a:endParaRPr>
          </a:p>
          <a:p>
            <a:r>
              <a:rPr lang="en-GB">
                <a:solidFill>
                  <a:srgbClr val="000000"/>
                </a:solidFill>
              </a:rPr>
              <a:t>Some disabilities, conditions or chronic illnesses are not immediately obvious to others. For some people, this can make it hard to understand and believe that someone, with a “non-visible” condition genuinely needs support. Some people question whether you have a disability because you “don’t look like you have a disability".  </a:t>
            </a:r>
          </a:p>
        </p:txBody>
      </p:sp>
      <p:sp>
        <p:nvSpPr>
          <p:cNvPr id="6" name="TextBox 5">
            <a:extLst>
              <a:ext uri="{FF2B5EF4-FFF2-40B4-BE49-F238E27FC236}">
                <a16:creationId xmlns:a16="http://schemas.microsoft.com/office/drawing/2014/main" id="{B31DDB97-C409-E87E-B4D6-FB8048A0F48C}"/>
              </a:ext>
            </a:extLst>
          </p:cNvPr>
          <p:cNvSpPr txBox="1"/>
          <p:nvPr/>
        </p:nvSpPr>
        <p:spPr>
          <a:xfrm>
            <a:off x="424281" y="550405"/>
            <a:ext cx="112571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984C"/>
                </a:solidFill>
                <a:effectLst/>
                <a:uLnTx/>
                <a:uFillTx/>
                <a:latin typeface="Verdana"/>
                <a:ea typeface="+mn-ea"/>
                <a:cs typeface="+mn-cs"/>
              </a:rPr>
              <a:t>What is the Hidden Disabilities Sunflower?</a:t>
            </a:r>
            <a:r>
              <a:rPr kumimoji="0" lang="en-GB" sz="2800" b="0" i="0" u="none" strike="noStrike" kern="1200" cap="none" spc="0" normalizeH="0" baseline="0" noProof="0">
                <a:ln>
                  <a:noFill/>
                </a:ln>
                <a:solidFill>
                  <a:srgbClr val="00984C"/>
                </a:solidFill>
                <a:effectLst/>
                <a:uLnTx/>
                <a:uFillTx/>
                <a:latin typeface="Verdana"/>
                <a:ea typeface="+mn-ea"/>
                <a:cs typeface="+mn-cs"/>
              </a:rPr>
              <a:t> </a:t>
            </a:r>
            <a:endParaRPr kumimoji="0" lang="en-GB" sz="2800" b="0" i="0" u="none" strike="noStrike" kern="1200" cap="none" spc="0" normalizeH="0" baseline="0" noProof="0">
              <a:ln>
                <a:noFill/>
              </a:ln>
              <a:solidFill>
                <a:srgbClr val="5F5F5F"/>
              </a:solidFill>
              <a:effectLst/>
              <a:uLnTx/>
              <a:uFillTx/>
              <a:latin typeface="Verdana"/>
              <a:ea typeface="+mn-ea"/>
              <a:cs typeface="+mn-cs"/>
            </a:endParaRPr>
          </a:p>
        </p:txBody>
      </p:sp>
      <p:pic>
        <p:nvPicPr>
          <p:cNvPr id="8" name="Picture 7">
            <a:extLst>
              <a:ext uri="{FF2B5EF4-FFF2-40B4-BE49-F238E27FC236}">
                <a16:creationId xmlns:a16="http://schemas.microsoft.com/office/drawing/2014/main" id="{722C6ACA-1BA4-875D-08A5-EC08EDB0E714}"/>
              </a:ext>
            </a:extLst>
          </p:cNvPr>
          <p:cNvPicPr>
            <a:picLocks noChangeAspect="1"/>
          </p:cNvPicPr>
          <p:nvPr/>
        </p:nvPicPr>
        <p:blipFill>
          <a:blip r:embed="rId2"/>
          <a:stretch>
            <a:fillRect/>
          </a:stretch>
        </p:blipFill>
        <p:spPr>
          <a:xfrm>
            <a:off x="2631369" y="2606815"/>
            <a:ext cx="6842966" cy="2264773"/>
          </a:xfrm>
          <a:prstGeom prst="rect">
            <a:avLst/>
          </a:prstGeom>
        </p:spPr>
      </p:pic>
    </p:spTree>
    <p:extLst>
      <p:ext uri="{BB962C8B-B14F-4D97-AF65-F5344CB8AC3E}">
        <p14:creationId xmlns:p14="http://schemas.microsoft.com/office/powerpoint/2010/main" val="30218993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A1F77F-B0A8-486F-9CC7-4EDB3F0EF40C}"/>
              </a:ext>
            </a:extLst>
          </p:cNvPr>
          <p:cNvSpPr/>
          <p:nvPr/>
        </p:nvSpPr>
        <p:spPr>
          <a:xfrm>
            <a:off x="0" y="0"/>
            <a:ext cx="6908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pic>
        <p:nvPicPr>
          <p:cNvPr id="6" name="Picture Placeholder 6">
            <a:extLst>
              <a:ext uri="{FF2B5EF4-FFF2-40B4-BE49-F238E27FC236}">
                <a16:creationId xmlns:a16="http://schemas.microsoft.com/office/drawing/2014/main" id="{F4CD361C-1971-464F-937B-EEF7B05458A7}"/>
              </a:ext>
            </a:extLst>
          </p:cNvPr>
          <p:cNvPicPr>
            <a:picLocks noChangeAspect="1"/>
          </p:cNvPicPr>
          <p:nvPr/>
        </p:nvPicPr>
        <p:blipFill rotWithShape="1">
          <a:blip r:embed="rId2">
            <a:extLst>
              <a:ext uri="{28A0092B-C50C-407E-A947-70E740481C1C}">
                <a14:useLocalDpi xmlns:a14="http://schemas.microsoft.com/office/drawing/2010/main" val="0"/>
              </a:ext>
            </a:extLst>
          </a:blip>
          <a:srcRect t="-1" r="31449" b="-1"/>
          <a:stretch/>
        </p:blipFill>
        <p:spPr>
          <a:xfrm>
            <a:off x="-35280" y="-50334"/>
            <a:ext cx="7079776" cy="6920917"/>
          </a:xfrm>
          <a:custGeom>
            <a:avLst/>
            <a:gdLst>
              <a:gd name="connsiteX0" fmla="*/ 2526056 w 14058469"/>
              <a:gd name="connsiteY0" fmla="*/ 0 h 14071600"/>
              <a:gd name="connsiteX1" fmla="*/ 3214238 w 14058469"/>
              <a:gd name="connsiteY1" fmla="*/ 0 h 14071600"/>
              <a:gd name="connsiteX2" fmla="*/ 3360571 w 14058469"/>
              <a:gd name="connsiteY2" fmla="*/ 282 h 14071600"/>
              <a:gd name="connsiteX3" fmla="*/ 8497879 w 14058469"/>
              <a:gd name="connsiteY3" fmla="*/ 169588 h 14071600"/>
              <a:gd name="connsiteX4" fmla="*/ 14058469 w 14058469"/>
              <a:gd name="connsiteY4" fmla="*/ 7096502 h 14071600"/>
              <a:gd name="connsiteX5" fmla="*/ 8165195 w 14058469"/>
              <a:gd name="connsiteY5" fmla="*/ 14023417 h 14071600"/>
              <a:gd name="connsiteX6" fmla="*/ 179460 w 14058469"/>
              <a:gd name="connsiteY6" fmla="*/ 14070960 h 14071600"/>
              <a:gd name="connsiteX7" fmla="*/ 112836 w 14058469"/>
              <a:gd name="connsiteY7" fmla="*/ 14071600 h 14071600"/>
              <a:gd name="connsiteX8" fmla="*/ 38232 w 14058469"/>
              <a:gd name="connsiteY8" fmla="*/ 14071600 h 14071600"/>
              <a:gd name="connsiteX9" fmla="*/ 61982 w 14058469"/>
              <a:gd name="connsiteY9" fmla="*/ 13766682 h 14071600"/>
              <a:gd name="connsiteX10" fmla="*/ 2533314 w 14058469"/>
              <a:gd name="connsiteY10" fmla="*/ 8630542 h 14071600"/>
              <a:gd name="connsiteX11" fmla="*/ 7261229 w 14058469"/>
              <a:gd name="connsiteY11" fmla="*/ 6980877 h 14071600"/>
              <a:gd name="connsiteX12" fmla="*/ 7363621 w 14058469"/>
              <a:gd name="connsiteY12" fmla="*/ 6973315 h 14071600"/>
              <a:gd name="connsiteX13" fmla="*/ 7390480 w 14058469"/>
              <a:gd name="connsiteY13" fmla="*/ 6972642 h 14071600"/>
              <a:gd name="connsiteX14" fmla="*/ 7364820 w 14058469"/>
              <a:gd name="connsiteY14" fmla="*/ 6973227 h 14071600"/>
              <a:gd name="connsiteX15" fmla="*/ 7363621 w 14058469"/>
              <a:gd name="connsiteY15" fmla="*/ 6973315 h 14071600"/>
              <a:gd name="connsiteX16" fmla="*/ 7338329 w 14058469"/>
              <a:gd name="connsiteY16" fmla="*/ 6973949 h 14071600"/>
              <a:gd name="connsiteX17" fmla="*/ 6834455 w 14058469"/>
              <a:gd name="connsiteY17" fmla="*/ 6977687 h 14071600"/>
              <a:gd name="connsiteX18" fmla="*/ 1654074 w 14058469"/>
              <a:gd name="connsiteY18" fmla="*/ 4448219 h 14071600"/>
              <a:gd name="connsiteX19" fmla="*/ 14414 w 14058469"/>
              <a:gd name="connsiteY19" fmla="*/ 27008 h 14071600"/>
              <a:gd name="connsiteX20" fmla="*/ 2375066 w 14058469"/>
              <a:gd name="connsiteY20" fmla="*/ 303 h 140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8469" h="14071600">
                <a:moveTo>
                  <a:pt x="2526056" y="0"/>
                </a:moveTo>
                <a:lnTo>
                  <a:pt x="3214238" y="0"/>
                </a:lnTo>
                <a:lnTo>
                  <a:pt x="3360571" y="282"/>
                </a:lnTo>
                <a:cubicBezTo>
                  <a:pt x="5182912" y="5728"/>
                  <a:pt x="7303779" y="43846"/>
                  <a:pt x="8497879" y="169588"/>
                </a:cubicBezTo>
                <a:cubicBezTo>
                  <a:pt x="10886081" y="421072"/>
                  <a:pt x="14058469" y="3087136"/>
                  <a:pt x="14058469" y="7096502"/>
                </a:cubicBezTo>
                <a:cubicBezTo>
                  <a:pt x="14058469" y="11105868"/>
                  <a:pt x="10430620" y="13953888"/>
                  <a:pt x="8165195" y="14023417"/>
                </a:cubicBezTo>
                <a:cubicBezTo>
                  <a:pt x="5970564" y="14090772"/>
                  <a:pt x="1727936" y="14058437"/>
                  <a:pt x="179460" y="14070960"/>
                </a:cubicBezTo>
                <a:lnTo>
                  <a:pt x="112836" y="14071600"/>
                </a:lnTo>
                <a:lnTo>
                  <a:pt x="38232" y="14071600"/>
                </a:lnTo>
                <a:lnTo>
                  <a:pt x="61982" y="13766682"/>
                </a:lnTo>
                <a:cubicBezTo>
                  <a:pt x="334966" y="10679724"/>
                  <a:pt x="1435998" y="9776030"/>
                  <a:pt x="2533314" y="8630542"/>
                </a:cubicBezTo>
                <a:cubicBezTo>
                  <a:pt x="4040792" y="7355540"/>
                  <a:pt x="6457388" y="7045565"/>
                  <a:pt x="7261229" y="6980877"/>
                </a:cubicBezTo>
                <a:lnTo>
                  <a:pt x="7363621" y="6973315"/>
                </a:lnTo>
                <a:lnTo>
                  <a:pt x="7390480" y="6972642"/>
                </a:lnTo>
                <a:cubicBezTo>
                  <a:pt x="7597797" y="6966850"/>
                  <a:pt x="7564316" y="6959930"/>
                  <a:pt x="7364820" y="6973227"/>
                </a:cubicBezTo>
                <a:lnTo>
                  <a:pt x="7363621" y="6973315"/>
                </a:lnTo>
                <a:lnTo>
                  <a:pt x="7338329" y="6973949"/>
                </a:lnTo>
                <a:cubicBezTo>
                  <a:pt x="7225341" y="6976485"/>
                  <a:pt x="7059834" y="6978430"/>
                  <a:pt x="6834455" y="6977687"/>
                </a:cubicBezTo>
                <a:cubicBezTo>
                  <a:pt x="4430410" y="6969765"/>
                  <a:pt x="2838274" y="5796770"/>
                  <a:pt x="1654074" y="4448219"/>
                </a:cubicBezTo>
                <a:cubicBezTo>
                  <a:pt x="517400" y="3289773"/>
                  <a:pt x="-104403" y="1049036"/>
                  <a:pt x="14414" y="27008"/>
                </a:cubicBezTo>
                <a:cubicBezTo>
                  <a:pt x="14414" y="22990"/>
                  <a:pt x="1020370" y="4263"/>
                  <a:pt x="2375066" y="303"/>
                </a:cubicBezTo>
                <a:close/>
              </a:path>
            </a:pathLst>
          </a:custGeom>
        </p:spPr>
      </p:pic>
      <p:sp>
        <p:nvSpPr>
          <p:cNvPr id="13" name="Title 1">
            <a:extLst>
              <a:ext uri="{FF2B5EF4-FFF2-40B4-BE49-F238E27FC236}">
                <a16:creationId xmlns:a16="http://schemas.microsoft.com/office/drawing/2014/main" id="{F9DCE558-3AEE-4C32-B048-5E537E9D518E}"/>
              </a:ext>
            </a:extLst>
          </p:cNvPr>
          <p:cNvSpPr txBox="1">
            <a:spLocks/>
          </p:cNvSpPr>
          <p:nvPr/>
        </p:nvSpPr>
        <p:spPr>
          <a:xfrm>
            <a:off x="7360070" y="2915392"/>
            <a:ext cx="4314139" cy="1136346"/>
          </a:xfrm>
          <a:prstGeom prst="rect">
            <a:avLst/>
          </a:prstGeom>
        </p:spPr>
        <p:txBody>
          <a:bodyPr lIns="0"/>
          <a:lstStyle>
            <a:lvl1pPr algn="l" defTabSz="1219170" rtl="0" eaLnBrk="1" latinLnBrk="0" hangingPunct="1">
              <a:spcBef>
                <a:spcPct val="0"/>
              </a:spcBef>
              <a:buNone/>
              <a:defRPr sz="3500" b="0" kern="1200">
                <a:solidFill>
                  <a:srgbClr val="4D4D4D"/>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GB" sz="3500" b="0" i="0" u="none" strike="noStrike" kern="1200" cap="none" spc="0" normalizeH="0" baseline="0" noProof="0">
                <a:ln>
                  <a:noFill/>
                </a:ln>
                <a:solidFill>
                  <a:srgbClr val="4D4D4D"/>
                </a:solidFill>
                <a:effectLst/>
                <a:uLnTx/>
                <a:uFillTx/>
                <a:latin typeface="Soho Gothic Pro" panose="020B0503030504020204" pitchFamily="34" charset="0"/>
                <a:ea typeface="+mj-ea"/>
                <a:cs typeface="+mj-cs"/>
              </a:rPr>
              <a:t>LGBTQ+ &amp; Allies Network</a:t>
            </a:r>
          </a:p>
        </p:txBody>
      </p:sp>
    </p:spTree>
    <p:extLst>
      <p:ext uri="{BB962C8B-B14F-4D97-AF65-F5344CB8AC3E}">
        <p14:creationId xmlns:p14="http://schemas.microsoft.com/office/powerpoint/2010/main" val="8356973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C442-EBE2-CF28-D16C-DFD003B5B442}"/>
              </a:ext>
            </a:extLst>
          </p:cNvPr>
          <p:cNvSpPr>
            <a:spLocks noGrp="1"/>
          </p:cNvSpPr>
          <p:nvPr>
            <p:ph type="title"/>
          </p:nvPr>
        </p:nvSpPr>
        <p:spPr/>
        <p:txBody>
          <a:bodyPr lIns="0" tIns="45720" rIns="91440" bIns="45720">
            <a:normAutofit/>
          </a:bodyPr>
          <a:lstStyle/>
          <a:p>
            <a:r>
              <a:rPr lang="en-GB">
                <a:latin typeface="Soho Gothic Pro" panose="020B0503030504020204" pitchFamily="34" charset="0"/>
              </a:rPr>
              <a:t>What does LGBTQ+ Stand for?</a:t>
            </a:r>
          </a:p>
        </p:txBody>
      </p:sp>
      <p:sp>
        <p:nvSpPr>
          <p:cNvPr id="3" name="Slide Number Placeholder 2">
            <a:extLst>
              <a:ext uri="{FF2B5EF4-FFF2-40B4-BE49-F238E27FC236}">
                <a16:creationId xmlns:a16="http://schemas.microsoft.com/office/drawing/2014/main" id="{6C1C652C-AA92-1F26-2738-B1DCFBA1E706}"/>
              </a:ext>
            </a:extLst>
          </p:cNvPr>
          <p:cNvSpPr>
            <a:spLocks noGrp="1"/>
          </p:cNvSpPr>
          <p:nvPr>
            <p:ph type="sldNum" sz="quarter" idx="12"/>
          </p:nvPr>
        </p:nvSpPr>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fld id="{7973176A-146B-4E61-BA6F-E97A08C604D1}" type="slidenum">
              <a:rPr kumimoji="0" lang="en-GB" sz="9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90000"/>
                </a:lnSpc>
                <a:spcBef>
                  <a:spcPts val="0"/>
                </a:spcBef>
                <a:spcAft>
                  <a:spcPts val="600"/>
                </a:spcAft>
                <a:buClrTx/>
                <a:buSzTx/>
                <a:buFontTx/>
                <a:buNone/>
                <a:tabLst/>
                <a:defRPr/>
              </a:pPr>
              <a:t>62</a:t>
            </a:fld>
            <a:endParaRPr kumimoji="0" lang="en-GB" sz="900" b="0" i="0" u="none" strike="noStrike" kern="1200" cap="none" spc="0" normalizeH="0" baseline="0" noProof="0">
              <a:ln>
                <a:noFill/>
              </a:ln>
              <a:solidFill>
                <a:srgbClr val="A3A3A3"/>
              </a:solidFill>
              <a:effectLst/>
              <a:uLnTx/>
              <a:uFillTx/>
              <a:latin typeface="Verdana"/>
              <a:ea typeface="+mn-ea"/>
              <a:cs typeface="+mn-cs"/>
            </a:endParaRPr>
          </a:p>
        </p:txBody>
      </p:sp>
      <p:sp>
        <p:nvSpPr>
          <p:cNvPr id="38" name="TextBox 37">
            <a:extLst>
              <a:ext uri="{FF2B5EF4-FFF2-40B4-BE49-F238E27FC236}">
                <a16:creationId xmlns:a16="http://schemas.microsoft.com/office/drawing/2014/main" id="{F1662BE9-5C4D-305F-BDB2-9D70772CDEF5}"/>
              </a:ext>
            </a:extLst>
          </p:cNvPr>
          <p:cNvSpPr txBox="1"/>
          <p:nvPr/>
        </p:nvSpPr>
        <p:spPr>
          <a:xfrm>
            <a:off x="511995" y="1560750"/>
            <a:ext cx="10762646"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7900"/>
                </a:solidFill>
                <a:effectLst/>
                <a:uLnTx/>
                <a:uFillTx/>
                <a:latin typeface="Soho Gothic Pro" panose="020B0503030504020204" pitchFamily="34" charset="0"/>
                <a:ea typeface="+mn-ea"/>
                <a:cs typeface="+mn-cs"/>
              </a:rPr>
              <a:t>L</a:t>
            </a:r>
            <a:r>
              <a:rPr kumimoji="0" lang="en-GB" sz="1600" b="0" i="0" u="none" strike="noStrike" kern="1200" cap="none" spc="0" normalizeH="0" baseline="0" noProof="0">
                <a:ln>
                  <a:noFill/>
                </a:ln>
                <a:solidFill>
                  <a:srgbClr val="000000"/>
                </a:solidFill>
                <a:effectLst/>
                <a:uLnTx/>
                <a:uFillTx/>
                <a:latin typeface="Soho Gothic Pro" panose="020B0503030504020204" pitchFamily="34" charset="0"/>
                <a:ea typeface="+mn-ea"/>
                <a:cs typeface="+mn-cs"/>
              </a:rPr>
              <a:t>esbian -Refers to a woman who has a romantic and/or sexual orientation towards women.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7900"/>
                </a:solidFill>
                <a:effectLst/>
                <a:uLnTx/>
                <a:uFillTx/>
                <a:latin typeface="Soho Gothic Pro" panose="020B0503030504020204" pitchFamily="34" charset="0"/>
                <a:ea typeface="+mn-ea"/>
                <a:cs typeface="+mn-cs"/>
              </a:rPr>
              <a:t>G</a:t>
            </a:r>
            <a:r>
              <a:rPr kumimoji="0" lang="en-GB" sz="1600" b="0" i="0" u="none" strike="noStrike" kern="1200" cap="none" spc="0" normalizeH="0" baseline="0" noProof="0">
                <a:ln>
                  <a:noFill/>
                </a:ln>
                <a:solidFill>
                  <a:srgbClr val="000000"/>
                </a:solidFill>
                <a:effectLst/>
                <a:uLnTx/>
                <a:uFillTx/>
                <a:latin typeface="Soho Gothic Pro" panose="020B0503030504020204" pitchFamily="34" charset="0"/>
                <a:ea typeface="+mn-ea"/>
                <a:cs typeface="+mn-cs"/>
              </a:rPr>
              <a:t>ay - Refers to a man who has a romantic and/or sexual orientation towards men. Also a generic term for lesbian and gay sexuality.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7900"/>
                </a:solidFill>
                <a:effectLst/>
                <a:uLnTx/>
                <a:uFillTx/>
                <a:latin typeface="Soho Gothic Pro" panose="020B0503030504020204" pitchFamily="34" charset="0"/>
                <a:ea typeface="+mn-ea"/>
                <a:cs typeface="+mn-cs"/>
              </a:rPr>
              <a:t>B</a:t>
            </a:r>
            <a:r>
              <a:rPr kumimoji="0" lang="en-GB" sz="1600" b="0" i="0" u="none" strike="noStrike" kern="1200" cap="none" spc="0" normalizeH="0" baseline="0" noProof="0">
                <a:ln>
                  <a:noFill/>
                </a:ln>
                <a:solidFill>
                  <a:srgbClr val="000000"/>
                </a:solidFill>
                <a:effectLst/>
                <a:uLnTx/>
                <a:uFillTx/>
                <a:latin typeface="Soho Gothic Pro" panose="020B0503030504020204" pitchFamily="34" charset="0"/>
                <a:ea typeface="+mn-ea"/>
                <a:cs typeface="+mn-cs"/>
              </a:rPr>
              <a:t>isexual - An umbrella term used to describe a romantic and/or sexual orientation towards more than one gender.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7900"/>
                </a:solidFill>
                <a:effectLst/>
                <a:uLnTx/>
                <a:uFillTx/>
                <a:latin typeface="Soho Gothic Pro" panose="020B0503030504020204" pitchFamily="34" charset="0"/>
                <a:ea typeface="+mn-ea"/>
                <a:cs typeface="+mn-cs"/>
              </a:rPr>
              <a:t>T</a:t>
            </a:r>
            <a:r>
              <a:rPr kumimoji="0" lang="en-GB" sz="1600" b="0" i="0" u="none" strike="noStrike" kern="1200" cap="none" spc="0" normalizeH="0" baseline="0" noProof="0">
                <a:ln>
                  <a:noFill/>
                </a:ln>
                <a:solidFill>
                  <a:srgbClr val="000000"/>
                </a:solidFill>
                <a:effectLst/>
                <a:uLnTx/>
                <a:uFillTx/>
                <a:latin typeface="Soho Gothic Pro" panose="020B0503030504020204" pitchFamily="34" charset="0"/>
                <a:ea typeface="+mn-ea"/>
                <a:cs typeface="+mn-cs"/>
              </a:rPr>
              <a:t>rans - An umbrella term to describe people whose gender is not the same as, or does not sit comfortably with, the sex they were assigned at birth.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7900"/>
                </a:solidFill>
                <a:effectLst/>
                <a:uLnTx/>
                <a:uFillTx/>
                <a:latin typeface="Soho Gothic Pro" panose="020B0503030504020204" pitchFamily="34" charset="0"/>
                <a:ea typeface="+mn-ea"/>
                <a:cs typeface="+mn-cs"/>
              </a:rPr>
              <a:t>Q</a:t>
            </a:r>
            <a:r>
              <a:rPr kumimoji="0" lang="en-GB" sz="1600" b="0" i="0" u="none" strike="noStrike" kern="1200" cap="none" spc="0" normalizeH="0" baseline="0" noProof="0">
                <a:ln>
                  <a:noFill/>
                </a:ln>
                <a:solidFill>
                  <a:srgbClr val="000000"/>
                </a:solidFill>
                <a:effectLst/>
                <a:uLnTx/>
                <a:uFillTx/>
                <a:latin typeface="Soho Gothic Pro" panose="020B0503030504020204" pitchFamily="34" charset="0"/>
                <a:ea typeface="+mn-ea"/>
                <a:cs typeface="+mn-cs"/>
              </a:rPr>
              <a:t>ueer - A term used by those wanting to reject specific labels of romantic orientation, sexual orientation and/or gender identity.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7900"/>
                </a:solidFill>
                <a:effectLst/>
                <a:uLnTx/>
                <a:uFillTx/>
                <a:latin typeface="Soho Gothic Pro" panose="020B0503030504020204" pitchFamily="34" charset="0"/>
                <a:ea typeface="+mn-ea"/>
                <a:cs typeface="+mn-cs"/>
              </a:rPr>
              <a:t>+</a:t>
            </a:r>
            <a:r>
              <a:rPr kumimoji="0" lang="en-GB" sz="1600" b="0" i="0" u="none" strike="noStrike" kern="1200" cap="none" spc="0" normalizeH="0" baseline="0" noProof="0">
                <a:ln>
                  <a:noFill/>
                </a:ln>
                <a:solidFill>
                  <a:srgbClr val="000000"/>
                </a:solidFill>
                <a:effectLst/>
                <a:uLnTx/>
                <a:uFillTx/>
                <a:latin typeface="Soho Gothic Pro" panose="020B0503030504020204" pitchFamily="34" charset="0"/>
                <a:ea typeface="+mn-ea"/>
                <a:cs typeface="+mn-cs"/>
              </a:rPr>
              <a:t>  - This is used to reference all other terms that aren’t included in the acronym, such as intersex and non-binary.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7900"/>
                </a:solidFill>
                <a:effectLst/>
                <a:uLnTx/>
                <a:uFillTx/>
                <a:latin typeface="Soho Gothic Pro" panose="020B0503030504020204" pitchFamily="34" charset="0"/>
                <a:ea typeface="+mn-ea"/>
                <a:cs typeface="+mn-cs"/>
              </a:rPr>
              <a:t>Allies </a:t>
            </a:r>
            <a:r>
              <a:rPr kumimoji="0" lang="en-GB" sz="1600" b="0" i="0" u="none" strike="noStrike" kern="1200" cap="none" spc="0" normalizeH="0" baseline="0" noProof="0">
                <a:ln>
                  <a:noFill/>
                </a:ln>
                <a:solidFill>
                  <a:srgbClr val="000000"/>
                </a:solidFill>
                <a:effectLst/>
                <a:uLnTx/>
                <a:uFillTx/>
                <a:latin typeface="Soho Gothic Pro" panose="020B0503030504020204" pitchFamily="34" charset="0"/>
                <a:ea typeface="+mn-ea"/>
                <a:cs typeface="+mn-cs"/>
              </a:rPr>
              <a:t> - A (typically) straight and/or cis person who supports members of the LGBT community.</a:t>
            </a:r>
          </a:p>
        </p:txBody>
      </p:sp>
      <p:pic>
        <p:nvPicPr>
          <p:cNvPr id="1026" name="Picture 2" descr="A group of people holding rainbow flags&#10;&#10;Description automatically generated">
            <a:extLst>
              <a:ext uri="{FF2B5EF4-FFF2-40B4-BE49-F238E27FC236}">
                <a16:creationId xmlns:a16="http://schemas.microsoft.com/office/drawing/2014/main" id="{DB68D94D-78CF-7178-3FE5-E60500851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95" y="4342541"/>
            <a:ext cx="6963052" cy="215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2411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C442-EBE2-CF28-D16C-DFD003B5B442}"/>
              </a:ext>
            </a:extLst>
          </p:cNvPr>
          <p:cNvSpPr>
            <a:spLocks noGrp="1"/>
          </p:cNvSpPr>
          <p:nvPr>
            <p:ph type="title"/>
          </p:nvPr>
        </p:nvSpPr>
        <p:spPr>
          <a:xfrm>
            <a:off x="511995" y="468743"/>
            <a:ext cx="9804851" cy="552227"/>
          </a:xfrm>
        </p:spPr>
        <p:txBody>
          <a:bodyPr lIns="0" tIns="45720" rIns="91440" bIns="45720">
            <a:normAutofit/>
          </a:bodyPr>
          <a:lstStyle/>
          <a:p>
            <a:r>
              <a:rPr lang="en-GB"/>
              <a:t>What does LGBTQ+ Stand for?</a:t>
            </a:r>
          </a:p>
        </p:txBody>
      </p:sp>
      <p:sp>
        <p:nvSpPr>
          <p:cNvPr id="3" name="Slide Number Placeholder 2">
            <a:extLst>
              <a:ext uri="{FF2B5EF4-FFF2-40B4-BE49-F238E27FC236}">
                <a16:creationId xmlns:a16="http://schemas.microsoft.com/office/drawing/2014/main" id="{6C1C652C-AA92-1F26-2738-B1DCFBA1E706}"/>
              </a:ext>
            </a:extLst>
          </p:cNvPr>
          <p:cNvSpPr>
            <a:spLocks noGrp="1"/>
          </p:cNvSpPr>
          <p:nvPr>
            <p:ph type="sldNum" sz="quarter" idx="12"/>
          </p:nvPr>
        </p:nvSpPr>
        <p:spPr>
          <a:xfrm>
            <a:off x="11681425" y="296659"/>
            <a:ext cx="781747" cy="216371"/>
          </a:xfrm>
        </p:spPr>
        <p:txBody>
          <a:bodyPr>
            <a:normAutofit/>
          </a:bodyPr>
          <a:lstStyle/>
          <a:p>
            <a:pPr marR="0" lvl="0" indent="0" fontAlgn="auto">
              <a:lnSpc>
                <a:spcPct val="90000"/>
              </a:lnSpc>
              <a:spcBef>
                <a:spcPts val="0"/>
              </a:spcBef>
              <a:spcAft>
                <a:spcPts val="600"/>
              </a:spcAft>
              <a:buClrTx/>
              <a:buSzTx/>
              <a:buFontTx/>
              <a:buNone/>
              <a:tabLst/>
              <a:defRPr/>
            </a:pPr>
            <a:fld id="{7973176A-146B-4E61-BA6F-E97A08C604D1}" type="slidenum">
              <a:rPr kumimoji="0" lang="en-GB" sz="900" i="0" u="none" strike="noStrike" cap="none" spc="0" normalizeH="0" baseline="0" noProof="0" smtClean="0">
                <a:ln>
                  <a:noFill/>
                </a:ln>
                <a:effectLst/>
                <a:uLnTx/>
                <a:uFillTx/>
              </a:rPr>
              <a:pPr marR="0" lvl="0" indent="0" fontAlgn="auto">
                <a:lnSpc>
                  <a:spcPct val="90000"/>
                </a:lnSpc>
                <a:spcBef>
                  <a:spcPts val="0"/>
                </a:spcBef>
                <a:spcAft>
                  <a:spcPts val="600"/>
                </a:spcAft>
                <a:buClrTx/>
                <a:buSzTx/>
                <a:buFontTx/>
                <a:buNone/>
                <a:tabLst/>
                <a:defRPr/>
              </a:pPr>
              <a:t>63</a:t>
            </a:fld>
            <a:endParaRPr kumimoji="0" lang="en-GB" sz="900" i="0" u="none" strike="noStrike" cap="none" spc="0" normalizeH="0" baseline="0" noProof="0">
              <a:ln>
                <a:noFill/>
              </a:ln>
              <a:effectLst/>
              <a:uLnTx/>
              <a:uFillTx/>
            </a:endParaRPr>
          </a:p>
        </p:txBody>
      </p:sp>
      <p:pic>
        <p:nvPicPr>
          <p:cNvPr id="1026" name="Picture 2" descr="A group of people holding rainbow flags&#10;&#10;Description automatically generated">
            <a:extLst>
              <a:ext uri="{FF2B5EF4-FFF2-40B4-BE49-F238E27FC236}">
                <a16:creationId xmlns:a16="http://schemas.microsoft.com/office/drawing/2014/main" id="{DB68D94D-78CF-7178-3FE5-E6050085124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78284" y="2909996"/>
            <a:ext cx="4680000" cy="1450800"/>
          </a:xfrm>
          <a:prstGeom prst="rect">
            <a:avLst/>
          </a:prstGeom>
          <a:solidFill>
            <a:srgbClr val="FFFFFF"/>
          </a:solidFill>
        </p:spPr>
      </p:pic>
      <p:sp>
        <p:nvSpPr>
          <p:cNvPr id="38" name="TextBox 37">
            <a:extLst>
              <a:ext uri="{FF2B5EF4-FFF2-40B4-BE49-F238E27FC236}">
                <a16:creationId xmlns:a16="http://schemas.microsoft.com/office/drawing/2014/main" id="{F1662BE9-5C4D-305F-BDB2-9D70772CDEF5}"/>
              </a:ext>
            </a:extLst>
          </p:cNvPr>
          <p:cNvSpPr txBox="1"/>
          <p:nvPr/>
        </p:nvSpPr>
        <p:spPr>
          <a:xfrm>
            <a:off x="484111" y="1393694"/>
            <a:ext cx="5983189" cy="4500030"/>
          </a:xfrm>
          <a:prstGeom prst="rect">
            <a:avLst/>
          </a:prstGeom>
        </p:spPr>
        <p:txBody>
          <a:bodyPr vert="horz" lIns="0" tIns="45720" rIns="91440" bIns="45720" rtlCol="0">
            <a:normAutofit lnSpcReduction="10000"/>
          </a:bodyPr>
          <a:lstStyle/>
          <a:p>
            <a:pPr marL="285750" marR="0" lvl="0" indent="-285750" defTabSz="1219170" fontAlgn="auto">
              <a:lnSpc>
                <a:spcPct val="110000"/>
              </a:lnSpc>
              <a:spcBef>
                <a:spcPct val="20000"/>
              </a:spcBef>
              <a:spcAft>
                <a:spcPts val="1200"/>
              </a:spcAft>
              <a:buClr>
                <a:srgbClr val="FF7900"/>
              </a:buClr>
              <a:buSzPct val="140000"/>
              <a:buFont typeface="Arial" panose="020B0604020202020204" pitchFamily="34" charset="0"/>
              <a:buChar char="•"/>
              <a:tabLst/>
              <a:defRPr/>
            </a:pPr>
            <a:r>
              <a:rPr kumimoji="0" lang="en-US" sz="1200" b="1" i="0" u="none" strike="noStrike" cap="none" spc="0" normalizeH="0" baseline="0" noProof="0">
                <a:ln>
                  <a:noFill/>
                </a:ln>
                <a:solidFill>
                  <a:srgbClr val="FF7900"/>
                </a:solidFill>
                <a:effectLst/>
                <a:uLnTx/>
                <a:uFillTx/>
              </a:rPr>
              <a:t>L</a:t>
            </a:r>
            <a:r>
              <a:rPr kumimoji="0" lang="en-US" sz="1200" b="0" i="0" u="none" strike="noStrike" cap="none" spc="0" normalizeH="0" baseline="0" noProof="0">
                <a:ln>
                  <a:noFill/>
                </a:ln>
                <a:solidFill>
                  <a:srgbClr val="4D4D4D"/>
                </a:solidFill>
                <a:effectLst/>
                <a:uLnTx/>
                <a:uFillTx/>
              </a:rPr>
              <a:t>esbian -Refers to a woman who has a romantic and/or sexual orientation towards women.</a:t>
            </a:r>
          </a:p>
          <a:p>
            <a:pPr marL="285750" marR="0" lvl="0" indent="-285750" defTabSz="1219170" fontAlgn="auto">
              <a:lnSpc>
                <a:spcPct val="110000"/>
              </a:lnSpc>
              <a:spcBef>
                <a:spcPct val="20000"/>
              </a:spcBef>
              <a:spcAft>
                <a:spcPts val="1200"/>
              </a:spcAft>
              <a:buClr>
                <a:srgbClr val="FF7900"/>
              </a:buClr>
              <a:buSzPct val="140000"/>
              <a:buFont typeface="Arial" panose="020B0604020202020204" pitchFamily="34" charset="0"/>
              <a:buChar char="•"/>
              <a:tabLst/>
              <a:defRPr/>
            </a:pPr>
            <a:r>
              <a:rPr kumimoji="0" lang="en-US" sz="1200" b="1" i="0" u="none" strike="noStrike" cap="none" spc="0" normalizeH="0" baseline="0" noProof="0">
                <a:ln>
                  <a:noFill/>
                </a:ln>
                <a:solidFill>
                  <a:srgbClr val="FF7900"/>
                </a:solidFill>
                <a:effectLst/>
                <a:uLnTx/>
                <a:uFillTx/>
              </a:rPr>
              <a:t>G</a:t>
            </a:r>
            <a:r>
              <a:rPr kumimoji="0" lang="en-US" sz="1200" b="0" i="0" u="none" strike="noStrike" cap="none" spc="0" normalizeH="0" baseline="0" noProof="0">
                <a:ln>
                  <a:noFill/>
                </a:ln>
                <a:solidFill>
                  <a:srgbClr val="4D4D4D"/>
                </a:solidFill>
                <a:effectLst/>
                <a:uLnTx/>
                <a:uFillTx/>
              </a:rPr>
              <a:t>ay - Refers to a man who has a romantic and/or sexual orientation towards men. Also a generic term for lesbian and gay sexuality.</a:t>
            </a:r>
          </a:p>
          <a:p>
            <a:pPr marL="285750" marR="0" lvl="0" indent="-285750" defTabSz="1219170" fontAlgn="auto">
              <a:lnSpc>
                <a:spcPct val="110000"/>
              </a:lnSpc>
              <a:spcBef>
                <a:spcPct val="20000"/>
              </a:spcBef>
              <a:spcAft>
                <a:spcPts val="1200"/>
              </a:spcAft>
              <a:buClr>
                <a:srgbClr val="FF7900"/>
              </a:buClr>
              <a:buSzPct val="140000"/>
              <a:buFont typeface="Arial" panose="020B0604020202020204" pitchFamily="34" charset="0"/>
              <a:buChar char="•"/>
              <a:tabLst/>
              <a:defRPr/>
            </a:pPr>
            <a:r>
              <a:rPr kumimoji="0" lang="en-US" sz="1200" b="1" i="0" u="none" strike="noStrike" cap="none" spc="0" normalizeH="0" baseline="0" noProof="0">
                <a:ln>
                  <a:noFill/>
                </a:ln>
                <a:solidFill>
                  <a:srgbClr val="FF7900"/>
                </a:solidFill>
                <a:effectLst/>
                <a:uLnTx/>
                <a:uFillTx/>
              </a:rPr>
              <a:t>B</a:t>
            </a:r>
            <a:r>
              <a:rPr kumimoji="0" lang="en-US" sz="1200" b="0" i="0" u="none" strike="noStrike" cap="none" spc="0" normalizeH="0" baseline="0" noProof="0">
                <a:ln>
                  <a:noFill/>
                </a:ln>
                <a:solidFill>
                  <a:srgbClr val="4D4D4D"/>
                </a:solidFill>
                <a:effectLst/>
                <a:uLnTx/>
                <a:uFillTx/>
              </a:rPr>
              <a:t>isexual - An umbrella term used to describe a romantic and/or sexual orientation towards more than one gender.</a:t>
            </a:r>
          </a:p>
          <a:p>
            <a:pPr marL="285750" marR="0" lvl="0" indent="-285750" defTabSz="1219170" fontAlgn="auto">
              <a:lnSpc>
                <a:spcPct val="110000"/>
              </a:lnSpc>
              <a:spcBef>
                <a:spcPct val="20000"/>
              </a:spcBef>
              <a:spcAft>
                <a:spcPts val="1200"/>
              </a:spcAft>
              <a:buClr>
                <a:srgbClr val="FF7900"/>
              </a:buClr>
              <a:buSzPct val="140000"/>
              <a:buFont typeface="Arial" panose="020B0604020202020204" pitchFamily="34" charset="0"/>
              <a:buChar char="•"/>
              <a:tabLst/>
              <a:defRPr/>
            </a:pPr>
            <a:r>
              <a:rPr kumimoji="0" lang="en-US" sz="1200" b="1" i="0" u="none" strike="noStrike" cap="none" spc="0" normalizeH="0" baseline="0" noProof="0">
                <a:ln>
                  <a:noFill/>
                </a:ln>
                <a:solidFill>
                  <a:srgbClr val="FF7900"/>
                </a:solidFill>
                <a:effectLst/>
                <a:uLnTx/>
                <a:uFillTx/>
              </a:rPr>
              <a:t>T</a:t>
            </a:r>
            <a:r>
              <a:rPr kumimoji="0" lang="en-US" sz="1200" b="0" i="0" u="none" strike="noStrike" cap="none" spc="0" normalizeH="0" baseline="0" noProof="0">
                <a:ln>
                  <a:noFill/>
                </a:ln>
                <a:solidFill>
                  <a:srgbClr val="4D4D4D"/>
                </a:solidFill>
                <a:effectLst/>
                <a:uLnTx/>
                <a:uFillTx/>
              </a:rPr>
              <a:t>rans - An umbrella term to describe people whose gender is not the same as, or does not sit comfortably with, the sex they were assigned at birth.</a:t>
            </a:r>
          </a:p>
          <a:p>
            <a:pPr marL="285750" marR="0" lvl="0" indent="-285750" defTabSz="1219170" fontAlgn="auto">
              <a:lnSpc>
                <a:spcPct val="110000"/>
              </a:lnSpc>
              <a:spcBef>
                <a:spcPct val="20000"/>
              </a:spcBef>
              <a:spcAft>
                <a:spcPts val="1200"/>
              </a:spcAft>
              <a:buClr>
                <a:srgbClr val="FF7900"/>
              </a:buClr>
              <a:buSzPct val="140000"/>
              <a:buFont typeface="Arial" panose="020B0604020202020204" pitchFamily="34" charset="0"/>
              <a:buChar char="•"/>
              <a:tabLst/>
              <a:defRPr/>
            </a:pPr>
            <a:r>
              <a:rPr kumimoji="0" lang="en-US" sz="1200" b="1" i="0" u="none" strike="noStrike" cap="none" spc="0" normalizeH="0" baseline="0" noProof="0">
                <a:ln>
                  <a:noFill/>
                </a:ln>
                <a:solidFill>
                  <a:srgbClr val="FF7900"/>
                </a:solidFill>
                <a:effectLst/>
                <a:uLnTx/>
                <a:uFillTx/>
              </a:rPr>
              <a:t>Q</a:t>
            </a:r>
            <a:r>
              <a:rPr kumimoji="0" lang="en-US" sz="1200" b="0" i="0" u="none" strike="noStrike" cap="none" spc="0" normalizeH="0" baseline="0" noProof="0">
                <a:ln>
                  <a:noFill/>
                </a:ln>
                <a:solidFill>
                  <a:srgbClr val="4D4D4D"/>
                </a:solidFill>
                <a:effectLst/>
                <a:uLnTx/>
                <a:uFillTx/>
              </a:rPr>
              <a:t>ueer - A term used by those wanting to reject specific labels of romantic orientation, sexual orientation and/or gender identity.</a:t>
            </a:r>
          </a:p>
          <a:p>
            <a:pPr marL="285750" marR="0" lvl="0" indent="-285750" defTabSz="1219170" fontAlgn="auto">
              <a:lnSpc>
                <a:spcPct val="110000"/>
              </a:lnSpc>
              <a:spcBef>
                <a:spcPct val="20000"/>
              </a:spcBef>
              <a:spcAft>
                <a:spcPts val="1200"/>
              </a:spcAft>
              <a:buClr>
                <a:srgbClr val="FF7900"/>
              </a:buClr>
              <a:buSzPct val="140000"/>
              <a:buFont typeface="Arial" panose="020B0604020202020204" pitchFamily="34" charset="0"/>
              <a:buChar char="•"/>
              <a:tabLst/>
              <a:defRPr/>
            </a:pPr>
            <a:r>
              <a:rPr kumimoji="0" lang="en-US" sz="1200" b="1" i="0" u="none" strike="noStrike" cap="none" spc="0" normalizeH="0" baseline="0" noProof="0">
                <a:ln>
                  <a:noFill/>
                </a:ln>
                <a:solidFill>
                  <a:srgbClr val="FF7900"/>
                </a:solidFill>
                <a:effectLst/>
                <a:uLnTx/>
                <a:uFillTx/>
              </a:rPr>
              <a:t>+</a:t>
            </a:r>
            <a:r>
              <a:rPr kumimoji="0" lang="en-US" sz="1200" b="0" i="0" u="none" strike="noStrike" cap="none" spc="0" normalizeH="0" baseline="0" noProof="0">
                <a:ln>
                  <a:noFill/>
                </a:ln>
                <a:solidFill>
                  <a:srgbClr val="4D4D4D"/>
                </a:solidFill>
                <a:effectLst/>
                <a:uLnTx/>
                <a:uFillTx/>
              </a:rPr>
              <a:t>  - This is used to reference all other terms that aren’t included in the acronym, such as intersex and non-binary.</a:t>
            </a:r>
          </a:p>
          <a:p>
            <a:pPr marL="285750" marR="0" lvl="0" indent="-285750" defTabSz="1219170" fontAlgn="auto">
              <a:lnSpc>
                <a:spcPct val="110000"/>
              </a:lnSpc>
              <a:spcBef>
                <a:spcPct val="20000"/>
              </a:spcBef>
              <a:spcAft>
                <a:spcPts val="1200"/>
              </a:spcAft>
              <a:buClr>
                <a:srgbClr val="FF7900"/>
              </a:buClr>
              <a:buSzPct val="140000"/>
              <a:buFont typeface="Arial" panose="020B0604020202020204" pitchFamily="34" charset="0"/>
              <a:buChar char="•"/>
              <a:tabLst/>
              <a:defRPr/>
            </a:pPr>
            <a:r>
              <a:rPr kumimoji="0" lang="en-US" sz="1200" b="1" i="0" u="none" strike="noStrike" cap="none" spc="0" normalizeH="0" baseline="0" noProof="0">
                <a:ln>
                  <a:noFill/>
                </a:ln>
                <a:solidFill>
                  <a:srgbClr val="FF7900"/>
                </a:solidFill>
                <a:effectLst/>
                <a:uLnTx/>
                <a:uFillTx/>
              </a:rPr>
              <a:t>A</a:t>
            </a:r>
            <a:r>
              <a:rPr kumimoji="0" lang="en-US" sz="1200" b="0" i="0" u="none" strike="noStrike" cap="none" spc="0" normalizeH="0" baseline="0" noProof="0">
                <a:ln>
                  <a:noFill/>
                </a:ln>
                <a:solidFill>
                  <a:srgbClr val="4D4D4D"/>
                </a:solidFill>
                <a:effectLst/>
                <a:uLnTx/>
                <a:uFillTx/>
              </a:rPr>
              <a:t>llies  - A (typically) straight and/or cis person who supports members of the LGBT community.</a:t>
            </a:r>
          </a:p>
          <a:p>
            <a:pPr marL="285750" marR="0" lvl="0" indent="-285750" defTabSz="1219170" fontAlgn="auto">
              <a:lnSpc>
                <a:spcPct val="110000"/>
              </a:lnSpc>
              <a:spcBef>
                <a:spcPct val="20000"/>
              </a:spcBef>
              <a:spcAft>
                <a:spcPts val="1200"/>
              </a:spcAft>
              <a:buClr>
                <a:srgbClr val="FF7900"/>
              </a:buClr>
              <a:buSzPct val="140000"/>
              <a:buFont typeface="Arial" panose="020B0604020202020204" pitchFamily="34" charset="0"/>
              <a:buChar char="•"/>
              <a:tabLst/>
              <a:defRPr/>
            </a:pPr>
            <a:r>
              <a:rPr lang="en-US" sz="1200" b="1">
                <a:solidFill>
                  <a:srgbClr val="FF7900"/>
                </a:solidFill>
              </a:rPr>
              <a:t>LGBTQ+</a:t>
            </a:r>
            <a:endParaRPr kumimoji="0" lang="en-US" sz="1200" b="1" i="0" u="none" strike="noStrike" cap="none" spc="0" normalizeH="0" baseline="0" noProof="0">
              <a:ln>
                <a:noFill/>
              </a:ln>
              <a:solidFill>
                <a:srgbClr val="FF7900"/>
              </a:solidFill>
              <a:effectLst/>
              <a:uLnTx/>
              <a:uFillTx/>
            </a:endParaRPr>
          </a:p>
        </p:txBody>
      </p:sp>
    </p:spTree>
    <p:extLst>
      <p:ext uri="{BB962C8B-B14F-4D97-AF65-F5344CB8AC3E}">
        <p14:creationId xmlns:p14="http://schemas.microsoft.com/office/powerpoint/2010/main" val="10446835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C442-EBE2-CF28-D16C-DFD003B5B442}"/>
              </a:ext>
            </a:extLst>
          </p:cNvPr>
          <p:cNvSpPr>
            <a:spLocks noGrp="1"/>
          </p:cNvSpPr>
          <p:nvPr>
            <p:ph type="title"/>
          </p:nvPr>
        </p:nvSpPr>
        <p:spPr/>
        <p:txBody>
          <a:bodyPr lIns="0" tIns="45720" rIns="91440" bIns="45720">
            <a:normAutofit/>
          </a:bodyPr>
          <a:lstStyle/>
          <a:p>
            <a:r>
              <a:rPr lang="en-GB">
                <a:latin typeface="Soho Gothic Pro" panose="020B0503030504020204" pitchFamily="34" charset="0"/>
              </a:rPr>
              <a:t>Important terminology to the LGBTQ+ group</a:t>
            </a:r>
          </a:p>
        </p:txBody>
      </p:sp>
      <p:sp>
        <p:nvSpPr>
          <p:cNvPr id="3" name="Slide Number Placeholder 2">
            <a:extLst>
              <a:ext uri="{FF2B5EF4-FFF2-40B4-BE49-F238E27FC236}">
                <a16:creationId xmlns:a16="http://schemas.microsoft.com/office/drawing/2014/main" id="{6C1C652C-AA92-1F26-2738-B1DCFBA1E706}"/>
              </a:ext>
            </a:extLst>
          </p:cNvPr>
          <p:cNvSpPr>
            <a:spLocks noGrp="1"/>
          </p:cNvSpPr>
          <p:nvPr>
            <p:ph type="sldNum" sz="quarter" idx="12"/>
          </p:nvPr>
        </p:nvSpPr>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fld id="{7973176A-146B-4E61-BA6F-E97A08C604D1}" type="slidenum">
              <a:rPr kumimoji="0" lang="en-GB" sz="9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90000"/>
                </a:lnSpc>
                <a:spcBef>
                  <a:spcPts val="0"/>
                </a:spcBef>
                <a:spcAft>
                  <a:spcPts val="600"/>
                </a:spcAft>
                <a:buClrTx/>
                <a:buSzTx/>
                <a:buFontTx/>
                <a:buNone/>
                <a:tabLst/>
                <a:defRPr/>
              </a:pPr>
              <a:t>64</a:t>
            </a:fld>
            <a:endParaRPr kumimoji="0" lang="en-GB" sz="900" b="0" i="0" u="none" strike="noStrike" kern="1200" cap="none" spc="0" normalizeH="0" baseline="0" noProof="0">
              <a:ln>
                <a:noFill/>
              </a:ln>
              <a:solidFill>
                <a:srgbClr val="A3A3A3"/>
              </a:solidFill>
              <a:effectLst/>
              <a:uLnTx/>
              <a:uFillTx/>
              <a:latin typeface="Verdana"/>
              <a:ea typeface="+mn-ea"/>
              <a:cs typeface="+mn-cs"/>
            </a:endParaRPr>
          </a:p>
        </p:txBody>
      </p:sp>
      <p:sp>
        <p:nvSpPr>
          <p:cNvPr id="4" name="TextBox 3">
            <a:extLst>
              <a:ext uri="{FF2B5EF4-FFF2-40B4-BE49-F238E27FC236}">
                <a16:creationId xmlns:a16="http://schemas.microsoft.com/office/drawing/2014/main" id="{A37C52ED-EB1B-88C2-177D-33B05A1A3494}"/>
              </a:ext>
            </a:extLst>
          </p:cNvPr>
          <p:cNvSpPr txBox="1"/>
          <p:nvPr/>
        </p:nvSpPr>
        <p:spPr>
          <a:xfrm>
            <a:off x="511994" y="3841810"/>
            <a:ext cx="17688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7900"/>
                </a:solidFill>
                <a:effectLst/>
                <a:uLnTx/>
                <a:uFillTx/>
                <a:latin typeface="Soho Gothic Pro" panose="020B0503030504020204" pitchFamily="34" charset="0"/>
                <a:ea typeface="+mn-ea"/>
                <a:cs typeface="+mn-cs"/>
              </a:rPr>
              <a:t>Gender</a:t>
            </a:r>
            <a:endParaRPr kumimoji="0" lang="en-GB" sz="2400" b="0" i="0" u="none" strike="noStrike" kern="1200" cap="none" spc="0" normalizeH="0" baseline="0" noProof="0">
              <a:ln>
                <a:noFill/>
              </a:ln>
              <a:solidFill>
                <a:srgbClr val="000000"/>
              </a:solidFill>
              <a:effectLst/>
              <a:uLnTx/>
              <a:uFillTx/>
              <a:latin typeface="Soho Gothic Pro" panose="020B0503030504020204" pitchFamily="34" charset="0"/>
              <a:ea typeface="+mn-ea"/>
              <a:cs typeface="+mn-cs"/>
            </a:endParaRPr>
          </a:p>
        </p:txBody>
      </p:sp>
      <p:sp>
        <p:nvSpPr>
          <p:cNvPr id="5" name="TextBox 4">
            <a:extLst>
              <a:ext uri="{FF2B5EF4-FFF2-40B4-BE49-F238E27FC236}">
                <a16:creationId xmlns:a16="http://schemas.microsoft.com/office/drawing/2014/main" id="{4175893E-2C2B-A07E-9CE6-76D927C4803F}"/>
              </a:ext>
            </a:extLst>
          </p:cNvPr>
          <p:cNvSpPr txBox="1"/>
          <p:nvPr/>
        </p:nvSpPr>
        <p:spPr>
          <a:xfrm>
            <a:off x="511995" y="1641528"/>
            <a:ext cx="17688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7900"/>
                </a:solidFill>
                <a:effectLst/>
                <a:uLnTx/>
                <a:uFillTx/>
                <a:latin typeface="Soho Gothic Pro" panose="020B0503030504020204" pitchFamily="34" charset="0"/>
                <a:ea typeface="+mn-ea"/>
                <a:cs typeface="+mn-cs"/>
              </a:rPr>
              <a:t>Sex</a:t>
            </a:r>
            <a:endParaRPr kumimoji="0" lang="en-GB" sz="2400" b="0" i="0" u="none" strike="noStrike" kern="1200" cap="none" spc="0" normalizeH="0" baseline="0" noProof="0">
              <a:ln>
                <a:noFill/>
              </a:ln>
              <a:solidFill>
                <a:srgbClr val="000000"/>
              </a:solidFill>
              <a:effectLst/>
              <a:uLnTx/>
              <a:uFillTx/>
              <a:latin typeface="Soho Gothic Pro" panose="020B0503030504020204" pitchFamily="34" charset="0"/>
              <a:ea typeface="+mn-ea"/>
              <a:cs typeface="+mn-cs"/>
            </a:endParaRPr>
          </a:p>
        </p:txBody>
      </p:sp>
      <p:sp>
        <p:nvSpPr>
          <p:cNvPr id="7" name="TextBox 6">
            <a:extLst>
              <a:ext uri="{FF2B5EF4-FFF2-40B4-BE49-F238E27FC236}">
                <a16:creationId xmlns:a16="http://schemas.microsoft.com/office/drawing/2014/main" id="{CDD1C01F-8912-22E1-C5F8-D70120A43F70}"/>
              </a:ext>
            </a:extLst>
          </p:cNvPr>
          <p:cNvSpPr txBox="1"/>
          <p:nvPr/>
        </p:nvSpPr>
        <p:spPr>
          <a:xfrm>
            <a:off x="511994" y="2234523"/>
            <a:ext cx="54881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75756"/>
                </a:solidFill>
                <a:effectLst/>
                <a:uLnTx/>
                <a:uFillTx/>
                <a:latin typeface="Verdana"/>
                <a:ea typeface="+mn-ea"/>
                <a:cs typeface="+mn-cs"/>
              </a:rPr>
              <a:t>Refers to a person's biological status and is typically assigned at birth, usually based on external anatomy.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75756"/>
                </a:solidFill>
                <a:effectLst/>
                <a:uLnTx/>
                <a:uFillTx/>
                <a:latin typeface="Verdana"/>
                <a:ea typeface="+mn-ea"/>
                <a:cs typeface="+mn-cs"/>
              </a:rPr>
              <a:t>Sex is typically categorized as male, female or intersex.</a:t>
            </a:r>
          </a:p>
        </p:txBody>
      </p:sp>
      <p:sp>
        <p:nvSpPr>
          <p:cNvPr id="8" name="TextBox 7">
            <a:extLst>
              <a:ext uri="{FF2B5EF4-FFF2-40B4-BE49-F238E27FC236}">
                <a16:creationId xmlns:a16="http://schemas.microsoft.com/office/drawing/2014/main" id="{12884CE4-817A-8213-6618-856B4BF751F5}"/>
              </a:ext>
            </a:extLst>
          </p:cNvPr>
          <p:cNvSpPr txBox="1"/>
          <p:nvPr/>
        </p:nvSpPr>
        <p:spPr>
          <a:xfrm>
            <a:off x="511993" y="4351000"/>
            <a:ext cx="548811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75756"/>
                </a:solidFill>
                <a:effectLst/>
                <a:uLnTx/>
                <a:uFillTx/>
                <a:latin typeface="Verdana"/>
                <a:ea typeface="+mn-ea"/>
                <a:cs typeface="+mn-cs"/>
              </a:rPr>
              <a:t>Often defined as a social construct of norms, behaviours and roles that varies between societies and over time. Gender is often categorized as man, woman or nonbinary.</a:t>
            </a:r>
          </a:p>
        </p:txBody>
      </p:sp>
      <p:sp>
        <p:nvSpPr>
          <p:cNvPr id="14" name="Thought Bubble: Cloud 13">
            <a:extLst>
              <a:ext uri="{FF2B5EF4-FFF2-40B4-BE49-F238E27FC236}">
                <a16:creationId xmlns:a16="http://schemas.microsoft.com/office/drawing/2014/main" id="{D3A12605-1C5F-DAEE-2B74-8D9BECFE69FE}"/>
              </a:ext>
            </a:extLst>
          </p:cNvPr>
          <p:cNvSpPr/>
          <p:nvPr/>
        </p:nvSpPr>
        <p:spPr>
          <a:xfrm>
            <a:off x="7335748" y="1559335"/>
            <a:ext cx="4006921" cy="2899650"/>
          </a:xfrm>
          <a:prstGeom prst="cloudCallout">
            <a:avLst>
              <a:gd name="adj1" fmla="val -74679"/>
              <a:gd name="adj2" fmla="val 59665"/>
            </a:avLst>
          </a:prstGeom>
          <a:solidFill>
            <a:srgbClr val="FF7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Verdana"/>
                <a:ea typeface="+mn-ea"/>
                <a:cs typeface="+mn-cs"/>
              </a:rPr>
              <a:t>Did you know that non-Western third genders exist?</a:t>
            </a:r>
          </a:p>
        </p:txBody>
      </p:sp>
    </p:spTree>
    <p:extLst>
      <p:ext uri="{BB962C8B-B14F-4D97-AF65-F5344CB8AC3E}">
        <p14:creationId xmlns:p14="http://schemas.microsoft.com/office/powerpoint/2010/main" val="1200051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C442-EBE2-CF28-D16C-DFD003B5B442}"/>
              </a:ext>
            </a:extLst>
          </p:cNvPr>
          <p:cNvSpPr>
            <a:spLocks noGrp="1"/>
          </p:cNvSpPr>
          <p:nvPr>
            <p:ph type="title"/>
          </p:nvPr>
        </p:nvSpPr>
        <p:spPr/>
        <p:txBody>
          <a:bodyPr lIns="0" tIns="45720" rIns="91440" bIns="45720">
            <a:normAutofit/>
          </a:bodyPr>
          <a:lstStyle/>
          <a:p>
            <a:r>
              <a:rPr lang="en-GB">
                <a:latin typeface="Soho Gothic Pro" panose="020B0503030504020204" pitchFamily="34" charset="0"/>
              </a:rPr>
              <a:t>Third Genders in non-Western cultures</a:t>
            </a:r>
          </a:p>
        </p:txBody>
      </p:sp>
      <p:sp>
        <p:nvSpPr>
          <p:cNvPr id="3" name="Slide Number Placeholder 2">
            <a:extLst>
              <a:ext uri="{FF2B5EF4-FFF2-40B4-BE49-F238E27FC236}">
                <a16:creationId xmlns:a16="http://schemas.microsoft.com/office/drawing/2014/main" id="{6C1C652C-AA92-1F26-2738-B1DCFBA1E706}"/>
              </a:ext>
            </a:extLst>
          </p:cNvPr>
          <p:cNvSpPr>
            <a:spLocks noGrp="1"/>
          </p:cNvSpPr>
          <p:nvPr>
            <p:ph type="sldNum" sz="quarter" idx="12"/>
          </p:nvPr>
        </p:nvSpPr>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fld id="{7973176A-146B-4E61-BA6F-E97A08C604D1}" type="slidenum">
              <a:rPr kumimoji="0" lang="en-GB" sz="9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90000"/>
                </a:lnSpc>
                <a:spcBef>
                  <a:spcPts val="0"/>
                </a:spcBef>
                <a:spcAft>
                  <a:spcPts val="600"/>
                </a:spcAft>
                <a:buClrTx/>
                <a:buSzTx/>
                <a:buFontTx/>
                <a:buNone/>
                <a:tabLst/>
                <a:defRPr/>
              </a:pPr>
              <a:t>65</a:t>
            </a:fld>
            <a:endParaRPr kumimoji="0" lang="en-GB" sz="900" b="0" i="0" u="none" strike="noStrike" kern="1200" cap="none" spc="0" normalizeH="0" baseline="0" noProof="0">
              <a:ln>
                <a:noFill/>
              </a:ln>
              <a:solidFill>
                <a:srgbClr val="A3A3A3"/>
              </a:solidFill>
              <a:effectLst/>
              <a:uLnTx/>
              <a:uFillTx/>
              <a:latin typeface="Verdana"/>
              <a:ea typeface="+mn-ea"/>
              <a:cs typeface="+mn-cs"/>
            </a:endParaRPr>
          </a:p>
        </p:txBody>
      </p:sp>
      <p:sp>
        <p:nvSpPr>
          <p:cNvPr id="5" name="TextBox 4">
            <a:extLst>
              <a:ext uri="{FF2B5EF4-FFF2-40B4-BE49-F238E27FC236}">
                <a16:creationId xmlns:a16="http://schemas.microsoft.com/office/drawing/2014/main" id="{4175893E-2C2B-A07E-9CE6-76D927C4803F}"/>
              </a:ext>
            </a:extLst>
          </p:cNvPr>
          <p:cNvSpPr txBox="1"/>
          <p:nvPr/>
        </p:nvSpPr>
        <p:spPr>
          <a:xfrm>
            <a:off x="511995" y="1641528"/>
            <a:ext cx="33716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FF7900"/>
                </a:solidFill>
                <a:effectLst/>
                <a:uLnTx/>
                <a:uFillTx/>
                <a:latin typeface="Soho Gothic Pro" panose="020B0503030504020204" pitchFamily="34" charset="0"/>
                <a:ea typeface="+mn-ea"/>
                <a:cs typeface="+mn-cs"/>
              </a:rPr>
              <a:t>Sekrata</a:t>
            </a:r>
            <a:r>
              <a:rPr kumimoji="0" lang="en-GB" sz="2400" b="0" i="0" u="none" strike="noStrike" kern="1200" cap="none" spc="0" normalizeH="0" baseline="0" noProof="0">
                <a:ln>
                  <a:noFill/>
                </a:ln>
                <a:solidFill>
                  <a:srgbClr val="FF7900"/>
                </a:solidFill>
                <a:effectLst/>
                <a:uLnTx/>
                <a:uFillTx/>
                <a:latin typeface="Soho Gothic Pro" panose="020B0503030504020204" pitchFamily="34" charset="0"/>
                <a:ea typeface="+mn-ea"/>
                <a:cs typeface="+mn-cs"/>
              </a:rPr>
              <a:t> - Madagascar</a:t>
            </a:r>
            <a:endParaRPr kumimoji="0" lang="en-GB" sz="2400" b="0" i="0" u="none" strike="noStrike" kern="1200" cap="none" spc="0" normalizeH="0" baseline="0" noProof="0">
              <a:ln>
                <a:noFill/>
              </a:ln>
              <a:solidFill>
                <a:srgbClr val="000000"/>
              </a:solidFill>
              <a:effectLst/>
              <a:uLnTx/>
              <a:uFillTx/>
              <a:latin typeface="Soho Gothic Pro" panose="020B0503030504020204" pitchFamily="34" charset="0"/>
              <a:ea typeface="+mn-ea"/>
              <a:cs typeface="+mn-cs"/>
            </a:endParaRPr>
          </a:p>
        </p:txBody>
      </p:sp>
      <p:sp>
        <p:nvSpPr>
          <p:cNvPr id="7" name="TextBox 6">
            <a:extLst>
              <a:ext uri="{FF2B5EF4-FFF2-40B4-BE49-F238E27FC236}">
                <a16:creationId xmlns:a16="http://schemas.microsoft.com/office/drawing/2014/main" id="{CDD1C01F-8912-22E1-C5F8-D70120A43F70}"/>
              </a:ext>
            </a:extLst>
          </p:cNvPr>
          <p:cNvSpPr txBox="1"/>
          <p:nvPr/>
        </p:nvSpPr>
        <p:spPr>
          <a:xfrm>
            <a:off x="511996" y="2181540"/>
            <a:ext cx="4953856"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75756"/>
                </a:solidFill>
                <a:effectLst/>
                <a:uLnTx/>
                <a:uFillTx/>
                <a:latin typeface="Verdana"/>
                <a:ea typeface="+mn-ea"/>
                <a:cs typeface="+mn-cs"/>
              </a:rPr>
              <a:t>The </a:t>
            </a:r>
            <a:r>
              <a:rPr kumimoji="0" lang="en-GB" sz="1600" b="0" i="0" u="none" strike="noStrike" kern="1200" cap="none" spc="0" normalizeH="0" baseline="0" noProof="0" err="1">
                <a:ln>
                  <a:noFill/>
                </a:ln>
                <a:solidFill>
                  <a:srgbClr val="575756"/>
                </a:solidFill>
                <a:effectLst/>
                <a:uLnTx/>
                <a:uFillTx/>
                <a:latin typeface="Verdana"/>
                <a:ea typeface="+mn-ea"/>
                <a:cs typeface="+mn-cs"/>
              </a:rPr>
              <a:t>Sakalava</a:t>
            </a:r>
            <a:r>
              <a:rPr kumimoji="0" lang="en-GB" sz="1600" b="0" i="0" u="none" strike="noStrike" kern="1200" cap="none" spc="0" normalizeH="0" baseline="0" noProof="0">
                <a:ln>
                  <a:noFill/>
                </a:ln>
                <a:solidFill>
                  <a:srgbClr val="575756"/>
                </a:solidFill>
                <a:effectLst/>
                <a:uLnTx/>
                <a:uFillTx/>
                <a:latin typeface="Verdana"/>
                <a:ea typeface="+mn-ea"/>
                <a:cs typeface="+mn-cs"/>
              </a:rPr>
              <a:t> people recognize a third gender called </a:t>
            </a:r>
            <a:r>
              <a:rPr kumimoji="0" lang="en-GB" sz="1600" b="0" i="0" u="none" strike="noStrike" kern="1200" cap="none" spc="0" normalizeH="0" baseline="0" noProof="0" err="1">
                <a:ln>
                  <a:noFill/>
                </a:ln>
                <a:solidFill>
                  <a:srgbClr val="575756"/>
                </a:solidFill>
                <a:effectLst/>
                <a:uLnTx/>
                <a:uFillTx/>
                <a:latin typeface="Verdana"/>
                <a:ea typeface="+mn-ea"/>
                <a:cs typeface="+mn-cs"/>
                <a:hlinkClick r:id="rId3">
                  <a:extLst>
                    <a:ext uri="{A12FA001-AC4F-418D-AE19-62706E023703}">
                      <ahyp:hlinkClr xmlns:ahyp="http://schemas.microsoft.com/office/drawing/2018/hyperlinkcolor" val="tx"/>
                    </a:ext>
                  </a:extLst>
                </a:hlinkClick>
              </a:rPr>
              <a:t>Sekrata</a:t>
            </a:r>
            <a:r>
              <a:rPr kumimoji="0" lang="en-GB" sz="1600" b="0" i="0" u="none" strike="noStrike" kern="1200" cap="none" spc="0" normalizeH="0" baseline="0" noProof="0">
                <a:ln>
                  <a:noFill/>
                </a:ln>
                <a:solidFill>
                  <a:srgbClr val="575756"/>
                </a:solidFill>
                <a:effectLst/>
                <a:uLnTx/>
                <a:uFillTx/>
                <a:latin typeface="Verdana"/>
                <a:ea typeface="+mn-ea"/>
                <a:cs typeface="+mn-cs"/>
                <a:hlinkClick r:id="rId3">
                  <a:extLst>
                    <a:ext uri="{A12FA001-AC4F-418D-AE19-62706E023703}">
                      <ahyp:hlinkClr xmlns:ahyp="http://schemas.microsoft.com/office/drawing/2018/hyperlinkcolor" val="tx"/>
                    </a:ext>
                  </a:extLst>
                </a:hlinkClick>
              </a:rPr>
              <a:t>.</a:t>
            </a:r>
            <a:r>
              <a:rPr kumimoji="0" lang="en-GB" sz="1600" b="0" i="0" u="none" strike="noStrike" kern="1200" cap="none" spc="0" normalizeH="0" baseline="0" noProof="0">
                <a:ln>
                  <a:noFill/>
                </a:ln>
                <a:solidFill>
                  <a:srgbClr val="575756"/>
                </a:solidFill>
                <a:effectLst/>
                <a:uLnTx/>
                <a:uFillTx/>
                <a:latin typeface="Verdana"/>
                <a:ea typeface="+mn-ea"/>
                <a:cs typeface="+mn-cs"/>
              </a:rPr>
              <a:t> Boys in </a:t>
            </a:r>
            <a:r>
              <a:rPr kumimoji="0" lang="en-GB" sz="1600" b="0" i="0" u="none" strike="noStrike" kern="1200" cap="none" spc="0" normalizeH="0" baseline="0" noProof="0" err="1">
                <a:ln>
                  <a:noFill/>
                </a:ln>
                <a:solidFill>
                  <a:srgbClr val="575756"/>
                </a:solidFill>
                <a:effectLst/>
                <a:uLnTx/>
                <a:uFillTx/>
                <a:latin typeface="Verdana"/>
                <a:ea typeface="+mn-ea"/>
                <a:cs typeface="+mn-cs"/>
              </a:rPr>
              <a:t>Sakalava</a:t>
            </a:r>
            <a:r>
              <a:rPr kumimoji="0" lang="en-GB" sz="1600" b="0" i="0" u="none" strike="noStrike" kern="1200" cap="none" spc="0" normalizeH="0" baseline="0" noProof="0">
                <a:ln>
                  <a:noFill/>
                </a:ln>
                <a:solidFill>
                  <a:srgbClr val="575756"/>
                </a:solidFill>
                <a:effectLst/>
                <a:uLnTx/>
                <a:uFillTx/>
                <a:latin typeface="Verdana"/>
                <a:ea typeface="+mn-ea"/>
                <a:cs typeface="+mn-cs"/>
              </a:rPr>
              <a:t> communities who exhibit traditionally feminine </a:t>
            </a:r>
            <a:r>
              <a:rPr kumimoji="0" lang="en-GB" sz="1600" b="0" i="0" u="none" strike="noStrike" kern="1200" cap="none" spc="0" normalizeH="0" baseline="0" noProof="0" err="1">
                <a:ln>
                  <a:noFill/>
                </a:ln>
                <a:solidFill>
                  <a:srgbClr val="575756"/>
                </a:solidFill>
                <a:effectLst/>
                <a:uLnTx/>
                <a:uFillTx/>
                <a:latin typeface="Verdana"/>
                <a:ea typeface="+mn-ea"/>
                <a:cs typeface="+mn-cs"/>
              </a:rPr>
              <a:t>behavior</a:t>
            </a:r>
            <a:r>
              <a:rPr kumimoji="0" lang="en-GB" sz="1600" b="0" i="0" u="none" strike="noStrike" kern="1200" cap="none" spc="0" normalizeH="0" baseline="0" noProof="0">
                <a:ln>
                  <a:noFill/>
                </a:ln>
                <a:solidFill>
                  <a:srgbClr val="575756"/>
                </a:solidFill>
                <a:effectLst/>
                <a:uLnTx/>
                <a:uFillTx/>
                <a:latin typeface="Verdana"/>
                <a:ea typeface="+mn-ea"/>
                <a:cs typeface="+mn-cs"/>
              </a:rPr>
              <a:t> or personalities are raised by parents as girls from a young 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75756"/>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75756"/>
                </a:solidFill>
                <a:effectLst/>
                <a:uLnTx/>
                <a:uFillTx/>
                <a:latin typeface="Verdana"/>
                <a:ea typeface="+mn-ea"/>
                <a:cs typeface="+mn-cs"/>
              </a:rPr>
              <a:t>Instead of </a:t>
            </a:r>
            <a:r>
              <a:rPr kumimoji="0" lang="en-GB" sz="1600" b="0" i="0" u="none" strike="noStrike" kern="1200" cap="none" spc="0" normalizeH="0" baseline="0" noProof="0" err="1">
                <a:ln>
                  <a:noFill/>
                </a:ln>
                <a:solidFill>
                  <a:srgbClr val="575756"/>
                </a:solidFill>
                <a:effectLst/>
                <a:uLnTx/>
                <a:uFillTx/>
                <a:latin typeface="Verdana"/>
                <a:ea typeface="+mn-ea"/>
                <a:cs typeface="+mn-cs"/>
              </a:rPr>
              <a:t>labeling</a:t>
            </a:r>
            <a:r>
              <a:rPr kumimoji="0" lang="en-GB" sz="1600" b="0" i="0" u="none" strike="noStrike" kern="1200" cap="none" spc="0" normalizeH="0" baseline="0" noProof="0">
                <a:ln>
                  <a:noFill/>
                </a:ln>
                <a:solidFill>
                  <a:srgbClr val="575756"/>
                </a:solidFill>
                <a:effectLst/>
                <a:uLnTx/>
                <a:uFillTx/>
                <a:latin typeface="Verdana"/>
                <a:ea typeface="+mn-ea"/>
                <a:cs typeface="+mn-cs"/>
              </a:rPr>
              <a:t> these boys as gay, they are seen as having a male body and identifying as a female.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75756"/>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75756"/>
                </a:solidFill>
                <a:effectLst/>
                <a:uLnTx/>
                <a:uFillTx/>
                <a:latin typeface="Verdana"/>
                <a:ea typeface="+mn-ea"/>
                <a:cs typeface="+mn-cs"/>
              </a:rPr>
              <a:t>Sexual preference is not a factor for the </a:t>
            </a:r>
            <a:r>
              <a:rPr kumimoji="0" lang="en-GB" sz="1600" b="0" i="0" u="none" strike="noStrike" kern="1200" cap="none" spc="0" normalizeH="0" baseline="0" noProof="0" err="1">
                <a:ln>
                  <a:noFill/>
                </a:ln>
                <a:solidFill>
                  <a:srgbClr val="575756"/>
                </a:solidFill>
                <a:effectLst/>
                <a:uLnTx/>
                <a:uFillTx/>
                <a:latin typeface="Verdana"/>
                <a:ea typeface="+mn-ea"/>
                <a:cs typeface="+mn-cs"/>
              </a:rPr>
              <a:t>Sakalava</a:t>
            </a:r>
            <a:r>
              <a:rPr kumimoji="0" lang="en-GB" sz="1600" b="0" i="0" u="none" strike="noStrike" kern="1200" cap="none" spc="0" normalizeH="0" baseline="0" noProof="0">
                <a:ln>
                  <a:noFill/>
                </a:ln>
                <a:solidFill>
                  <a:srgbClr val="575756"/>
                </a:solidFill>
                <a:effectLst/>
                <a:uLnTx/>
                <a:uFillTx/>
                <a:latin typeface="Verdana"/>
                <a:ea typeface="+mn-ea"/>
                <a:cs typeface="+mn-cs"/>
              </a:rPr>
              <a:t> and raising a child in this third gender is natural and accepted in the community’s social fabric.</a:t>
            </a:r>
          </a:p>
        </p:txBody>
      </p:sp>
      <p:sp>
        <p:nvSpPr>
          <p:cNvPr id="9" name="TextBox 8">
            <a:extLst>
              <a:ext uri="{FF2B5EF4-FFF2-40B4-BE49-F238E27FC236}">
                <a16:creationId xmlns:a16="http://schemas.microsoft.com/office/drawing/2014/main" id="{E7966715-02F1-E918-6DFD-8719C1E13393}"/>
              </a:ext>
            </a:extLst>
          </p:cNvPr>
          <p:cNvSpPr txBox="1"/>
          <p:nvPr/>
        </p:nvSpPr>
        <p:spPr>
          <a:xfrm>
            <a:off x="6403369" y="2136338"/>
            <a:ext cx="4953856" cy="32932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75756"/>
                </a:solidFill>
                <a:effectLst/>
                <a:uLnTx/>
                <a:uFillTx/>
                <a:latin typeface="Verdana"/>
                <a:ea typeface="+mn-ea"/>
                <a:cs typeface="+mn-cs"/>
              </a:rPr>
              <a:t>Indigenous individuals who identified as Two-Spirit folks were seen as gifted and honoured in their community because they carried two spirits with them, both male and female.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75756"/>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75756"/>
                </a:solidFill>
                <a:effectLst/>
                <a:uLnTx/>
                <a:uFillTx/>
                <a:latin typeface="Verdana"/>
                <a:ea typeface="+mn-ea"/>
                <a:cs typeface="+mn-cs"/>
              </a:rPr>
              <a:t>They were often the healers, medicine people, and visionaries within their given community and they were foundational members of their 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75756"/>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75756"/>
                </a:solidFill>
                <a:effectLst/>
                <a:uLnTx/>
                <a:uFillTx/>
                <a:latin typeface="Verdana"/>
                <a:ea typeface="+mn-ea"/>
                <a:cs typeface="+mn-cs"/>
              </a:rPr>
              <a:t>Two-Spirit is an umbrella term and different Indigenous North American cultures can have different terms for it.</a:t>
            </a:r>
          </a:p>
        </p:txBody>
      </p:sp>
      <p:sp>
        <p:nvSpPr>
          <p:cNvPr id="10" name="TextBox 9">
            <a:extLst>
              <a:ext uri="{FF2B5EF4-FFF2-40B4-BE49-F238E27FC236}">
                <a16:creationId xmlns:a16="http://schemas.microsoft.com/office/drawing/2014/main" id="{165E03EE-9970-8005-2D3D-F35EA0D70C54}"/>
              </a:ext>
            </a:extLst>
          </p:cNvPr>
          <p:cNvSpPr txBox="1"/>
          <p:nvPr/>
        </p:nvSpPr>
        <p:spPr>
          <a:xfrm>
            <a:off x="6403368" y="1641527"/>
            <a:ext cx="52766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7900"/>
                </a:solidFill>
                <a:effectLst/>
                <a:uLnTx/>
                <a:uFillTx/>
                <a:latin typeface="Soho Gothic Pro" panose="020B0503030504020204" pitchFamily="34" charset="0"/>
                <a:ea typeface="+mn-ea"/>
                <a:cs typeface="+mn-cs"/>
              </a:rPr>
              <a:t>Two-Spirit – Indigenous  N. America</a:t>
            </a:r>
            <a:endParaRPr kumimoji="0" lang="en-GB" sz="2400" b="0" i="0" u="none" strike="noStrike" kern="1200" cap="none" spc="0" normalizeH="0" baseline="0" noProof="0">
              <a:ln>
                <a:noFill/>
              </a:ln>
              <a:solidFill>
                <a:srgbClr val="000000"/>
              </a:solidFill>
              <a:effectLst/>
              <a:uLnTx/>
              <a:uFillTx/>
              <a:latin typeface="Soho Gothic Pro" panose="020B0503030504020204" pitchFamily="34" charset="0"/>
              <a:ea typeface="+mn-ea"/>
              <a:cs typeface="+mn-cs"/>
            </a:endParaRPr>
          </a:p>
        </p:txBody>
      </p:sp>
    </p:spTree>
    <p:extLst>
      <p:ext uri="{BB962C8B-B14F-4D97-AF65-F5344CB8AC3E}">
        <p14:creationId xmlns:p14="http://schemas.microsoft.com/office/powerpoint/2010/main" val="12152235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14C6F-EEDC-53A4-7335-57F982C1A08C}"/>
              </a:ext>
            </a:extLst>
          </p:cNvPr>
          <p:cNvSpPr>
            <a:spLocks noGrp="1"/>
          </p:cNvSpPr>
          <p:nvPr>
            <p:ph type="title"/>
          </p:nvPr>
        </p:nvSpPr>
        <p:spPr/>
        <p:txBody>
          <a:bodyPr/>
          <a:lstStyle/>
          <a:p>
            <a:r>
              <a:rPr lang="en-GB"/>
              <a:t>Gender Identity, Gender, and Sex</a:t>
            </a:r>
          </a:p>
        </p:txBody>
      </p:sp>
      <p:sp>
        <p:nvSpPr>
          <p:cNvPr id="3" name="Slide Number Placeholder 2">
            <a:extLst>
              <a:ext uri="{FF2B5EF4-FFF2-40B4-BE49-F238E27FC236}">
                <a16:creationId xmlns:a16="http://schemas.microsoft.com/office/drawing/2014/main" id="{9135F188-D757-6967-CB53-2A84CFF9133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3176A-146B-4E61-BA6F-E97A08C604D1}" type="slidenum">
              <a:rPr kumimoji="0" lang="en-GB" sz="12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A3A3A3"/>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C8121E96-4565-B945-7679-584D51808A9E}"/>
              </a:ext>
            </a:extLst>
          </p:cNvPr>
          <p:cNvSpPr>
            <a:spLocks noGrp="1"/>
          </p:cNvSpPr>
          <p:nvPr>
            <p:ph sz="quarter" idx="19"/>
          </p:nvPr>
        </p:nvSpPr>
        <p:spPr>
          <a:xfrm>
            <a:off x="484113" y="1574636"/>
            <a:ext cx="10560606" cy="1507612"/>
          </a:xfrm>
        </p:spPr>
        <p:txBody>
          <a:bodyPr/>
          <a:lstStyle/>
          <a:p>
            <a:pPr marL="0" indent="0">
              <a:buNone/>
            </a:pPr>
            <a:r>
              <a:rPr lang="en-GB" sz="1800"/>
              <a:t>As seen in the previous examples, gender and sex assigned at birth do not always to correspond to gender identity (one's own internal sense of self and their gender). This is the case for transgender and non-binary people</a:t>
            </a:r>
          </a:p>
        </p:txBody>
      </p:sp>
      <p:sp>
        <p:nvSpPr>
          <p:cNvPr id="5" name="Flowchart: Alternate Process 4">
            <a:extLst>
              <a:ext uri="{FF2B5EF4-FFF2-40B4-BE49-F238E27FC236}">
                <a16:creationId xmlns:a16="http://schemas.microsoft.com/office/drawing/2014/main" id="{1E160CD9-D307-2E3D-96D8-F2A267961E9C}"/>
              </a:ext>
            </a:extLst>
          </p:cNvPr>
          <p:cNvSpPr/>
          <p:nvPr/>
        </p:nvSpPr>
        <p:spPr>
          <a:xfrm>
            <a:off x="511995" y="3082252"/>
            <a:ext cx="4349273" cy="2815118"/>
          </a:xfrm>
          <a:prstGeom prst="flowChartAlternateProcess">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Verdana"/>
                <a:ea typeface="+mn-ea"/>
                <a:cs typeface="+mn-cs"/>
              </a:rPr>
              <a:t>Transgender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Verdana"/>
                <a:ea typeface="+mn-ea"/>
                <a:cs typeface="+mn-cs"/>
              </a:rPr>
              <a:t>An adjective used to describe someone whose gender identity differs from the sex assigned at birth. A transgender man, for example, is someone who was listed as female at birth but whose gender identity is male.</a:t>
            </a:r>
          </a:p>
        </p:txBody>
      </p:sp>
      <p:sp>
        <p:nvSpPr>
          <p:cNvPr id="6" name="Flowchart: Alternate Process 5">
            <a:extLst>
              <a:ext uri="{FF2B5EF4-FFF2-40B4-BE49-F238E27FC236}">
                <a16:creationId xmlns:a16="http://schemas.microsoft.com/office/drawing/2014/main" id="{FE2938D4-5724-07F3-9795-5E4B8A0A00A6}"/>
              </a:ext>
            </a:extLst>
          </p:cNvPr>
          <p:cNvSpPr/>
          <p:nvPr/>
        </p:nvSpPr>
        <p:spPr>
          <a:xfrm>
            <a:off x="6695446" y="3082251"/>
            <a:ext cx="4349273" cy="2815119"/>
          </a:xfrm>
          <a:prstGeom prst="flowChartAlternateProcess">
            <a:avLst/>
          </a:prstGeom>
          <a:solidFill>
            <a:srgbClr val="0082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Verdana"/>
                <a:ea typeface="+mn-ea"/>
                <a:cs typeface="+mn-cs"/>
              </a:rPr>
              <a:t>Non-binary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Verdana"/>
                <a:ea typeface="+mn-ea"/>
                <a:cs typeface="+mn-cs"/>
              </a:rPr>
              <a:t>A term that can be used by people who do not describe themselves or their genders as fitting into the categories of man or woman. A range of terms are used to refer to these experiences; nonbinary and genderqueer are among the terms that are sometimes used.</a:t>
            </a:r>
          </a:p>
        </p:txBody>
      </p:sp>
    </p:spTree>
    <p:extLst>
      <p:ext uri="{BB962C8B-B14F-4D97-AF65-F5344CB8AC3E}">
        <p14:creationId xmlns:p14="http://schemas.microsoft.com/office/powerpoint/2010/main" val="23769014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14C6F-EEDC-53A4-7335-57F982C1A08C}"/>
              </a:ext>
            </a:extLst>
          </p:cNvPr>
          <p:cNvSpPr>
            <a:spLocks noGrp="1"/>
          </p:cNvSpPr>
          <p:nvPr>
            <p:ph type="title"/>
          </p:nvPr>
        </p:nvSpPr>
        <p:spPr/>
        <p:txBody>
          <a:bodyPr/>
          <a:lstStyle/>
          <a:p>
            <a:r>
              <a:rPr lang="en-GB"/>
              <a:t>Discussion</a:t>
            </a:r>
          </a:p>
        </p:txBody>
      </p:sp>
      <p:sp>
        <p:nvSpPr>
          <p:cNvPr id="3" name="Slide Number Placeholder 2">
            <a:extLst>
              <a:ext uri="{FF2B5EF4-FFF2-40B4-BE49-F238E27FC236}">
                <a16:creationId xmlns:a16="http://schemas.microsoft.com/office/drawing/2014/main" id="{9135F188-D757-6967-CB53-2A84CFF9133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3176A-146B-4E61-BA6F-E97A08C604D1}" type="slidenum">
              <a:rPr kumimoji="0" lang="en-GB" sz="12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A3A3A3"/>
              </a:solidFill>
              <a:effectLst/>
              <a:uLnTx/>
              <a:uFillTx/>
              <a:latin typeface="Verdana"/>
              <a:ea typeface="+mn-ea"/>
              <a:cs typeface="+mn-cs"/>
            </a:endParaRPr>
          </a:p>
        </p:txBody>
      </p:sp>
      <p:sp>
        <p:nvSpPr>
          <p:cNvPr id="5" name="Flowchart: Alternate Process 4">
            <a:extLst>
              <a:ext uri="{FF2B5EF4-FFF2-40B4-BE49-F238E27FC236}">
                <a16:creationId xmlns:a16="http://schemas.microsoft.com/office/drawing/2014/main" id="{1E160CD9-D307-2E3D-96D8-F2A267961E9C}"/>
              </a:ext>
            </a:extLst>
          </p:cNvPr>
          <p:cNvSpPr/>
          <p:nvPr/>
        </p:nvSpPr>
        <p:spPr>
          <a:xfrm>
            <a:off x="2438400" y="1921276"/>
            <a:ext cx="6863138" cy="2815118"/>
          </a:xfrm>
          <a:prstGeom prst="flowChartAlternateProcess">
            <a:avLst/>
          </a:prstGeom>
          <a:solidFill>
            <a:srgbClr val="FF7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Verdana"/>
                <a:ea typeface="+mn-ea"/>
                <a:cs typeface="+mn-cs"/>
              </a:rPr>
              <a:t>What are some of the challenges transgender and non-binary people might face?</a:t>
            </a:r>
            <a:endParaRPr kumimoji="0" lang="en-GB" sz="20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442072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C442-EBE2-CF28-D16C-DFD003B5B442}"/>
              </a:ext>
            </a:extLst>
          </p:cNvPr>
          <p:cNvSpPr>
            <a:spLocks noGrp="1"/>
          </p:cNvSpPr>
          <p:nvPr>
            <p:ph type="title"/>
          </p:nvPr>
        </p:nvSpPr>
        <p:spPr/>
        <p:txBody>
          <a:bodyPr lIns="0" tIns="45720" rIns="91440" bIns="45720">
            <a:normAutofit/>
          </a:bodyPr>
          <a:lstStyle/>
          <a:p>
            <a:r>
              <a:rPr lang="en-GB">
                <a:latin typeface="Soho Gothic Pro" panose="020B0503030504020204" pitchFamily="34" charset="0"/>
              </a:rPr>
              <a:t>Using pronouns the right way</a:t>
            </a:r>
          </a:p>
        </p:txBody>
      </p:sp>
      <p:sp>
        <p:nvSpPr>
          <p:cNvPr id="3" name="Slide Number Placeholder 2">
            <a:extLst>
              <a:ext uri="{FF2B5EF4-FFF2-40B4-BE49-F238E27FC236}">
                <a16:creationId xmlns:a16="http://schemas.microsoft.com/office/drawing/2014/main" id="{6C1C652C-AA92-1F26-2738-B1DCFBA1E706}"/>
              </a:ext>
            </a:extLst>
          </p:cNvPr>
          <p:cNvSpPr>
            <a:spLocks noGrp="1"/>
          </p:cNvSpPr>
          <p:nvPr>
            <p:ph type="sldNum" sz="quarter" idx="12"/>
          </p:nvPr>
        </p:nvSpPr>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fld id="{7973176A-146B-4E61-BA6F-E97A08C604D1}" type="slidenum">
              <a:rPr kumimoji="0" lang="en-GB" sz="9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90000"/>
                </a:lnSpc>
                <a:spcBef>
                  <a:spcPts val="0"/>
                </a:spcBef>
                <a:spcAft>
                  <a:spcPts val="600"/>
                </a:spcAft>
                <a:buClrTx/>
                <a:buSzTx/>
                <a:buFontTx/>
                <a:buNone/>
                <a:tabLst/>
                <a:defRPr/>
              </a:pPr>
              <a:t>68</a:t>
            </a:fld>
            <a:endParaRPr kumimoji="0" lang="en-GB" sz="900" b="0" i="0" u="none" strike="noStrike" kern="1200" cap="none" spc="0" normalizeH="0" baseline="0" noProof="0">
              <a:ln>
                <a:noFill/>
              </a:ln>
              <a:solidFill>
                <a:srgbClr val="A3A3A3"/>
              </a:solidFill>
              <a:effectLst/>
              <a:uLnTx/>
              <a:uFillTx/>
              <a:latin typeface="Verdana"/>
              <a:ea typeface="+mn-ea"/>
              <a:cs typeface="+mn-cs"/>
            </a:endParaRPr>
          </a:p>
        </p:txBody>
      </p:sp>
      <p:sp>
        <p:nvSpPr>
          <p:cNvPr id="38" name="TextBox 37">
            <a:extLst>
              <a:ext uri="{FF2B5EF4-FFF2-40B4-BE49-F238E27FC236}">
                <a16:creationId xmlns:a16="http://schemas.microsoft.com/office/drawing/2014/main" id="{F1662BE9-5C4D-305F-BDB2-9D70772CDEF5}"/>
              </a:ext>
            </a:extLst>
          </p:cNvPr>
          <p:cNvSpPr txBox="1"/>
          <p:nvPr/>
        </p:nvSpPr>
        <p:spPr>
          <a:xfrm>
            <a:off x="2118383" y="1782305"/>
            <a:ext cx="7955233" cy="378565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D4D4D"/>
                </a:solidFill>
                <a:effectLst/>
                <a:uLnTx/>
                <a:uFillTx/>
                <a:latin typeface="Soho Gothic Pro" panose="020B0503030504020204" pitchFamily="34" charset="0"/>
                <a:ea typeface="+mn-ea"/>
                <a:cs typeface="+mn-cs"/>
              </a:rPr>
              <a:t>Pronouns are words we use to refer to people’s gender in conversation - for example, “he’”, “she” , or “they”.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4D4D4D"/>
              </a:solidFill>
              <a:effectLst/>
              <a:uLnTx/>
              <a:uFillTx/>
              <a:latin typeface="Soho Gothic Pro" panose="020B0503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D4D4D"/>
                </a:solidFill>
                <a:effectLst/>
                <a:uLnTx/>
                <a:uFillTx/>
                <a:latin typeface="Soho Gothic Pro"/>
                <a:ea typeface="+mn-ea"/>
                <a:cs typeface="+mn-cs"/>
              </a:rPr>
              <a:t>They/them pronouns are typically used by </a:t>
            </a:r>
            <a:r>
              <a:rPr kumimoji="0" lang="en-GB" sz="2400" b="0" i="0" u="none" strike="noStrike" kern="1200" cap="none" spc="0" normalizeH="0" baseline="0" noProof="0">
                <a:ln>
                  <a:noFill/>
                </a:ln>
                <a:solidFill>
                  <a:srgbClr val="FF7900"/>
                </a:solidFill>
                <a:effectLst/>
                <a:uLnTx/>
                <a:uFillTx/>
                <a:latin typeface="Soho Gothic Pro"/>
                <a:ea typeface="+mn-ea"/>
                <a:cs typeface="+mn-cs"/>
              </a:rPr>
              <a:t>non-binary</a:t>
            </a:r>
            <a:r>
              <a:rPr kumimoji="0" lang="en-GB" sz="2400" b="0" i="0" u="none" strike="noStrike" kern="1200" cap="none" spc="0" normalizeH="0" baseline="0" noProof="0">
                <a:ln>
                  <a:noFill/>
                </a:ln>
                <a:solidFill>
                  <a:srgbClr val="000000"/>
                </a:solidFill>
                <a:effectLst/>
                <a:uLnTx/>
                <a:uFillTx/>
                <a:latin typeface="Soho Gothic Pro"/>
                <a:ea typeface="+mn-ea"/>
                <a:cs typeface="+mn-cs"/>
              </a:rPr>
              <a:t> </a:t>
            </a:r>
            <a:r>
              <a:rPr kumimoji="0" lang="en-GB" sz="2400" b="0" i="0" u="none" strike="noStrike" kern="1200" cap="none" spc="0" normalizeH="0" baseline="0" noProof="0">
                <a:ln>
                  <a:noFill/>
                </a:ln>
                <a:solidFill>
                  <a:srgbClr val="4D4D4D"/>
                </a:solidFill>
                <a:effectLst/>
                <a:uLnTx/>
                <a:uFillTx/>
                <a:latin typeface="Soho Gothic Pro"/>
                <a:ea typeface="+mn-ea"/>
                <a:cs typeface="+mn-cs"/>
              </a:rPr>
              <a:t>people.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Soho Gothic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D4D4D"/>
                </a:solidFill>
                <a:effectLst/>
                <a:uLnTx/>
                <a:uFillTx/>
                <a:latin typeface="Soho Gothic Pro"/>
                <a:ea typeface="+mn-ea"/>
                <a:cs typeface="+mn-cs"/>
              </a:rPr>
              <a:t>Using the right pronouns for people is a powerful sign of acceptance and respect, making sure people feel </a:t>
            </a:r>
            <a:r>
              <a:rPr kumimoji="0" lang="en-GB" sz="2400" b="0" i="0" u="none" strike="noStrike" kern="1200" cap="none" spc="0" normalizeH="0" baseline="0" noProof="0">
                <a:ln>
                  <a:noFill/>
                </a:ln>
                <a:solidFill>
                  <a:srgbClr val="FF7900"/>
                </a:solidFill>
                <a:effectLst/>
                <a:uLnTx/>
                <a:uFillTx/>
                <a:latin typeface="Soho Gothic Pro"/>
                <a:ea typeface="+mn-ea"/>
                <a:cs typeface="+mn-cs"/>
              </a:rPr>
              <a:t>SEEN</a:t>
            </a:r>
            <a:r>
              <a:rPr kumimoji="0" lang="en-GB" sz="2400" b="0" i="0" u="none" strike="noStrike" kern="1200" cap="none" spc="0" normalizeH="0" baseline="0" noProof="0">
                <a:ln>
                  <a:noFill/>
                </a:ln>
                <a:solidFill>
                  <a:srgbClr val="000000"/>
                </a:solidFill>
                <a:effectLst/>
                <a:uLnTx/>
                <a:uFillTx/>
                <a:latin typeface="Soho Gothic Pro"/>
                <a:ea typeface="+mn-ea"/>
                <a:cs typeface="+mn-cs"/>
              </a:rPr>
              <a:t>. </a:t>
            </a:r>
            <a:r>
              <a:rPr kumimoji="0" lang="en-GB" sz="2400" b="0" i="0" u="none" strike="noStrike" kern="1200" cap="none" spc="0" normalizeH="0" baseline="0" noProof="0">
                <a:ln>
                  <a:noFill/>
                </a:ln>
                <a:solidFill>
                  <a:srgbClr val="4D4D4D"/>
                </a:solidFill>
                <a:effectLst/>
                <a:uLnTx/>
                <a:uFillTx/>
                <a:latin typeface="Soho Gothic Pro"/>
                <a:ea typeface="+mn-ea"/>
                <a:cs typeface="+mn-cs"/>
              </a:rPr>
              <a:t>It promotes psychological safety, an inclusive environment, and it will identify you as an ally.</a:t>
            </a:r>
          </a:p>
        </p:txBody>
      </p:sp>
    </p:spTree>
    <p:extLst>
      <p:ext uri="{BB962C8B-B14F-4D97-AF65-F5344CB8AC3E}">
        <p14:creationId xmlns:p14="http://schemas.microsoft.com/office/powerpoint/2010/main" val="31653950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person&#10;&#10;Description automatically generated">
            <a:extLst>
              <a:ext uri="{FF2B5EF4-FFF2-40B4-BE49-F238E27FC236}">
                <a16:creationId xmlns:a16="http://schemas.microsoft.com/office/drawing/2014/main" id="{2C983572-B5D8-6C6D-34FD-E339DE7EC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1749" y="4630757"/>
            <a:ext cx="1800000" cy="1800000"/>
          </a:xfrm>
          <a:prstGeom prst="rect">
            <a:avLst/>
          </a:prstGeom>
        </p:spPr>
      </p:pic>
      <p:sp>
        <p:nvSpPr>
          <p:cNvPr id="2" name="Title 1">
            <a:extLst>
              <a:ext uri="{FF2B5EF4-FFF2-40B4-BE49-F238E27FC236}">
                <a16:creationId xmlns:a16="http://schemas.microsoft.com/office/drawing/2014/main" id="{35F7C442-EBE2-CF28-D16C-DFD003B5B442}"/>
              </a:ext>
            </a:extLst>
          </p:cNvPr>
          <p:cNvSpPr>
            <a:spLocks noGrp="1"/>
          </p:cNvSpPr>
          <p:nvPr>
            <p:ph type="title"/>
          </p:nvPr>
        </p:nvSpPr>
        <p:spPr/>
        <p:txBody>
          <a:bodyPr lIns="0" tIns="45720" rIns="91440" bIns="45720">
            <a:normAutofit/>
          </a:bodyPr>
          <a:lstStyle/>
          <a:p>
            <a:r>
              <a:rPr lang="en-GB" sz="2800">
                <a:latin typeface="Soho Gothic Pro" panose="020B0503030504020204" pitchFamily="34" charset="0"/>
              </a:rPr>
              <a:t>How to be an Ally</a:t>
            </a:r>
            <a:endParaRPr lang="en-GB">
              <a:latin typeface="Soho Gothic Pro" panose="020B0503030504020204" pitchFamily="34" charset="0"/>
            </a:endParaRPr>
          </a:p>
        </p:txBody>
      </p:sp>
      <p:sp>
        <p:nvSpPr>
          <p:cNvPr id="3" name="Slide Number Placeholder 2">
            <a:extLst>
              <a:ext uri="{FF2B5EF4-FFF2-40B4-BE49-F238E27FC236}">
                <a16:creationId xmlns:a16="http://schemas.microsoft.com/office/drawing/2014/main" id="{6C1C652C-AA92-1F26-2738-B1DCFBA1E706}"/>
              </a:ext>
            </a:extLst>
          </p:cNvPr>
          <p:cNvSpPr>
            <a:spLocks noGrp="1"/>
          </p:cNvSpPr>
          <p:nvPr>
            <p:ph type="sldNum" sz="quarter" idx="12"/>
          </p:nvPr>
        </p:nvSpPr>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fld id="{7973176A-146B-4E61-BA6F-E97A08C604D1}" type="slidenum">
              <a:rPr kumimoji="0" lang="en-GB" sz="9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90000"/>
                </a:lnSpc>
                <a:spcBef>
                  <a:spcPts val="0"/>
                </a:spcBef>
                <a:spcAft>
                  <a:spcPts val="600"/>
                </a:spcAft>
                <a:buClrTx/>
                <a:buSzTx/>
                <a:buFontTx/>
                <a:buNone/>
                <a:tabLst/>
                <a:defRPr/>
              </a:pPr>
              <a:t>69</a:t>
            </a:fld>
            <a:endParaRPr kumimoji="0" lang="en-GB" sz="900" b="0" i="0" u="none" strike="noStrike" kern="1200" cap="none" spc="0" normalizeH="0" baseline="0" noProof="0">
              <a:ln>
                <a:noFill/>
              </a:ln>
              <a:solidFill>
                <a:srgbClr val="A3A3A3"/>
              </a:solidFill>
              <a:effectLst/>
              <a:uLnTx/>
              <a:uFillTx/>
              <a:latin typeface="Verdana"/>
              <a:ea typeface="+mn-ea"/>
              <a:cs typeface="+mn-cs"/>
            </a:endParaRPr>
          </a:p>
        </p:txBody>
      </p:sp>
      <p:sp>
        <p:nvSpPr>
          <p:cNvPr id="4" name="Thought Bubble: Cloud 3">
            <a:extLst>
              <a:ext uri="{FF2B5EF4-FFF2-40B4-BE49-F238E27FC236}">
                <a16:creationId xmlns:a16="http://schemas.microsoft.com/office/drawing/2014/main" id="{FE4FA80D-E52F-6EBA-96B7-7295BCCEA623}"/>
              </a:ext>
            </a:extLst>
          </p:cNvPr>
          <p:cNvSpPr/>
          <p:nvPr/>
        </p:nvSpPr>
        <p:spPr>
          <a:xfrm>
            <a:off x="472123" y="2038369"/>
            <a:ext cx="3613390" cy="2034797"/>
          </a:xfrm>
          <a:prstGeom prst="cloudCallout">
            <a:avLst>
              <a:gd name="adj1" fmla="val 51756"/>
              <a:gd name="adj2" fmla="val 71747"/>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Verdana"/>
                <a:ea typeface="+mn-ea"/>
                <a:cs typeface="+mn-cs"/>
              </a:rPr>
              <a:t>Add pronouns to your social media profiles and email signatures</a:t>
            </a:r>
          </a:p>
        </p:txBody>
      </p:sp>
      <p:sp>
        <p:nvSpPr>
          <p:cNvPr id="5" name="Thought Bubble: Cloud 4">
            <a:extLst>
              <a:ext uri="{FF2B5EF4-FFF2-40B4-BE49-F238E27FC236}">
                <a16:creationId xmlns:a16="http://schemas.microsoft.com/office/drawing/2014/main" id="{9EE299C0-B106-8663-BA59-D6131844E673}"/>
              </a:ext>
            </a:extLst>
          </p:cNvPr>
          <p:cNvSpPr/>
          <p:nvPr/>
        </p:nvSpPr>
        <p:spPr>
          <a:xfrm>
            <a:off x="4458809" y="1020970"/>
            <a:ext cx="3678046" cy="2034798"/>
          </a:xfrm>
          <a:prstGeom prst="cloudCallout">
            <a:avLst>
              <a:gd name="adj1" fmla="val -6887"/>
              <a:gd name="adj2" fmla="val 10579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Verdana"/>
                <a:ea typeface="+mn-ea"/>
                <a:cs typeface="+mn-cs"/>
              </a:rPr>
              <a:t>When you meet new people, introduce your name and pronouns</a:t>
            </a:r>
          </a:p>
        </p:txBody>
      </p:sp>
      <p:sp>
        <p:nvSpPr>
          <p:cNvPr id="7" name="Thought Bubble: Cloud 6">
            <a:extLst>
              <a:ext uri="{FF2B5EF4-FFF2-40B4-BE49-F238E27FC236}">
                <a16:creationId xmlns:a16="http://schemas.microsoft.com/office/drawing/2014/main" id="{8E9CE92E-6449-016A-A305-2DD97E3DDDA1}"/>
              </a:ext>
            </a:extLst>
          </p:cNvPr>
          <p:cNvSpPr/>
          <p:nvPr/>
        </p:nvSpPr>
        <p:spPr>
          <a:xfrm>
            <a:off x="8136855" y="2038369"/>
            <a:ext cx="3678046" cy="2034798"/>
          </a:xfrm>
          <a:prstGeom prst="cloudCallout">
            <a:avLst>
              <a:gd name="adj1" fmla="val -49667"/>
              <a:gd name="adj2" fmla="val 7674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Verdana"/>
                <a:ea typeface="+mn-ea"/>
                <a:cs typeface="+mn-cs"/>
              </a:rPr>
              <a:t>If you don’t know the person’s pronouns, try to use they/them or gender-neutral language</a:t>
            </a:r>
          </a:p>
        </p:txBody>
      </p:sp>
      <p:pic>
        <p:nvPicPr>
          <p:cNvPr id="9" name="Picture 8" descr="A cartoon of a person&#10;&#10;Description automatically generated">
            <a:extLst>
              <a:ext uri="{FF2B5EF4-FFF2-40B4-BE49-F238E27FC236}">
                <a16:creationId xmlns:a16="http://schemas.microsoft.com/office/drawing/2014/main" id="{B6F2FC1A-5BA6-6FDB-C1F2-3B825B76B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6000" y="4630757"/>
            <a:ext cx="1800000" cy="1800000"/>
          </a:xfrm>
          <a:prstGeom prst="rect">
            <a:avLst/>
          </a:prstGeom>
        </p:spPr>
      </p:pic>
      <p:pic>
        <p:nvPicPr>
          <p:cNvPr id="11" name="Picture 10" descr="A cartoon of a person with earrings&#10;&#10;Description automatically generated">
            <a:extLst>
              <a:ext uri="{FF2B5EF4-FFF2-40B4-BE49-F238E27FC236}">
                <a16:creationId xmlns:a16="http://schemas.microsoft.com/office/drawing/2014/main" id="{483C4761-5271-1446-FB67-51D469C1E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0251" y="4630757"/>
            <a:ext cx="1800000" cy="1800000"/>
          </a:xfrm>
          <a:prstGeom prst="rect">
            <a:avLst/>
          </a:prstGeom>
        </p:spPr>
      </p:pic>
    </p:spTree>
    <p:extLst>
      <p:ext uri="{BB962C8B-B14F-4D97-AF65-F5344CB8AC3E}">
        <p14:creationId xmlns:p14="http://schemas.microsoft.com/office/powerpoint/2010/main" val="629753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2B92-4674-8F68-1E91-13D097DCE9C8}"/>
              </a:ext>
            </a:extLst>
          </p:cNvPr>
          <p:cNvSpPr>
            <a:spLocks noGrp="1"/>
          </p:cNvSpPr>
          <p:nvPr>
            <p:ph type="title"/>
          </p:nvPr>
        </p:nvSpPr>
        <p:spPr/>
        <p:txBody>
          <a:bodyPr/>
          <a:lstStyle/>
          <a:p>
            <a:r>
              <a:rPr lang="nl-NL" err="1"/>
              <a:t>Equity</a:t>
            </a:r>
            <a:r>
              <a:rPr lang="nl-NL"/>
              <a:t> </a:t>
            </a:r>
            <a:endParaRPr lang="en-GB"/>
          </a:p>
        </p:txBody>
      </p:sp>
      <p:sp>
        <p:nvSpPr>
          <p:cNvPr id="3" name="Slide Number Placeholder 2">
            <a:extLst>
              <a:ext uri="{FF2B5EF4-FFF2-40B4-BE49-F238E27FC236}">
                <a16:creationId xmlns:a16="http://schemas.microsoft.com/office/drawing/2014/main" id="{21F65FCC-99E1-14E2-007F-37E3FAF8FB08}"/>
              </a:ext>
            </a:extLst>
          </p:cNvPr>
          <p:cNvSpPr>
            <a:spLocks noGrp="1"/>
          </p:cNvSpPr>
          <p:nvPr>
            <p:ph type="sldNum" sz="quarter" idx="12"/>
          </p:nvPr>
        </p:nvSpPr>
        <p:spPr/>
        <p:txBody>
          <a:bodyPr/>
          <a:lstStyle/>
          <a:p>
            <a:fld id="{7973176A-146B-4E61-BA6F-E97A08C604D1}" type="slidenum">
              <a:rPr lang="en-GB" smtClean="0"/>
              <a:pPr/>
              <a:t>7</a:t>
            </a:fld>
            <a:endParaRPr lang="en-GB"/>
          </a:p>
        </p:txBody>
      </p:sp>
      <p:sp>
        <p:nvSpPr>
          <p:cNvPr id="4" name="Content Placeholder 3">
            <a:extLst>
              <a:ext uri="{FF2B5EF4-FFF2-40B4-BE49-F238E27FC236}">
                <a16:creationId xmlns:a16="http://schemas.microsoft.com/office/drawing/2014/main" id="{776BF6EA-F07C-AC34-8CCA-5C4B874E1E0B}"/>
              </a:ext>
            </a:extLst>
          </p:cNvPr>
          <p:cNvSpPr>
            <a:spLocks noGrp="1"/>
          </p:cNvSpPr>
          <p:nvPr>
            <p:ph sz="quarter" idx="19"/>
          </p:nvPr>
        </p:nvSpPr>
        <p:spPr>
          <a:xfrm>
            <a:off x="6836595" y="1490102"/>
            <a:ext cx="4941327" cy="4301231"/>
          </a:xfrm>
        </p:spPr>
        <p:txBody>
          <a:bodyPr/>
          <a:lstStyle/>
          <a:p>
            <a:r>
              <a:rPr lang="nl-NL"/>
              <a:t>Not everyone starts at the same point in life. </a:t>
            </a:r>
          </a:p>
          <a:p>
            <a:r>
              <a:rPr lang="nl-NL"/>
              <a:t>Equity is about recognising people have different needs and accomodating people’s different needs.</a:t>
            </a:r>
          </a:p>
          <a:p>
            <a:r>
              <a:rPr lang="nl-NL"/>
              <a:t>Examples include:</a:t>
            </a:r>
          </a:p>
          <a:p>
            <a:pPr lvl="1"/>
            <a:r>
              <a:rPr lang="nl-NL"/>
              <a:t>Personalised development paths</a:t>
            </a:r>
          </a:p>
          <a:p>
            <a:pPr lvl="1"/>
            <a:r>
              <a:rPr lang="nl-NL"/>
              <a:t>Lowering a work station for a wheelchair user to access the necessary materials for their job</a:t>
            </a:r>
          </a:p>
          <a:p>
            <a:pPr lvl="1"/>
            <a:r>
              <a:rPr lang="nl-NL"/>
              <a:t>Allocating resources in schools based on students’ specific needs </a:t>
            </a:r>
          </a:p>
          <a:p>
            <a:pPr marL="609585" lvl="1" indent="0">
              <a:buNone/>
            </a:pPr>
            <a:endParaRPr lang="nl-NL"/>
          </a:p>
        </p:txBody>
      </p:sp>
      <p:pic>
        <p:nvPicPr>
          <p:cNvPr id="6" name="Picture 5" descr="A person and child looking at a baseball game&#10;&#10;Description automatically generated">
            <a:extLst>
              <a:ext uri="{FF2B5EF4-FFF2-40B4-BE49-F238E27FC236}">
                <a16:creationId xmlns:a16="http://schemas.microsoft.com/office/drawing/2014/main" id="{BEB0F08D-83F9-F68F-55DD-BE61841E0DEF}"/>
              </a:ext>
            </a:extLst>
          </p:cNvPr>
          <p:cNvPicPr>
            <a:picLocks noChangeAspect="1"/>
          </p:cNvPicPr>
          <p:nvPr/>
        </p:nvPicPr>
        <p:blipFill rotWithShape="1">
          <a:blip r:embed="rId2">
            <a:extLst>
              <a:ext uri="{28A0092B-C50C-407E-A947-70E740481C1C}">
                <a14:useLocalDpi xmlns:a14="http://schemas.microsoft.com/office/drawing/2010/main" val="0"/>
              </a:ext>
            </a:extLst>
          </a:blip>
          <a:srcRect b="12722"/>
          <a:stretch/>
        </p:blipFill>
        <p:spPr>
          <a:xfrm>
            <a:off x="511995" y="1512494"/>
            <a:ext cx="5928547" cy="3484049"/>
          </a:xfrm>
          <a:prstGeom prst="rect">
            <a:avLst/>
          </a:prstGeom>
        </p:spPr>
      </p:pic>
      <p:sp>
        <p:nvSpPr>
          <p:cNvPr id="7" name="TextBox 6">
            <a:extLst>
              <a:ext uri="{FF2B5EF4-FFF2-40B4-BE49-F238E27FC236}">
                <a16:creationId xmlns:a16="http://schemas.microsoft.com/office/drawing/2014/main" id="{3BEAF173-BFCC-F864-8F64-96AEF8ED2EE8}"/>
              </a:ext>
            </a:extLst>
          </p:cNvPr>
          <p:cNvSpPr txBox="1"/>
          <p:nvPr/>
        </p:nvSpPr>
        <p:spPr>
          <a:xfrm>
            <a:off x="609600" y="5464629"/>
            <a:ext cx="5830942" cy="369332"/>
          </a:xfrm>
          <a:prstGeom prst="rect">
            <a:avLst/>
          </a:prstGeom>
          <a:noFill/>
        </p:spPr>
        <p:txBody>
          <a:bodyPr wrap="square" rtlCol="0">
            <a:spAutoFit/>
          </a:bodyPr>
          <a:lstStyle/>
          <a:p>
            <a:pPr algn="ctr"/>
            <a:r>
              <a:rPr lang="en-GB" b="1" i="1">
                <a:solidFill>
                  <a:srgbClr val="FF7900"/>
                </a:solidFill>
              </a:rPr>
              <a:t>How are these pictures different?</a:t>
            </a:r>
          </a:p>
        </p:txBody>
      </p:sp>
    </p:spTree>
    <p:extLst>
      <p:ext uri="{BB962C8B-B14F-4D97-AF65-F5344CB8AC3E}">
        <p14:creationId xmlns:p14="http://schemas.microsoft.com/office/powerpoint/2010/main" val="39761531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C442-EBE2-CF28-D16C-DFD003B5B442}"/>
              </a:ext>
            </a:extLst>
          </p:cNvPr>
          <p:cNvSpPr>
            <a:spLocks noGrp="1"/>
          </p:cNvSpPr>
          <p:nvPr>
            <p:ph type="title"/>
          </p:nvPr>
        </p:nvSpPr>
        <p:spPr/>
        <p:txBody>
          <a:bodyPr lIns="0" tIns="45720" rIns="91440" bIns="45720">
            <a:normAutofit/>
          </a:bodyPr>
          <a:lstStyle/>
          <a:p>
            <a:r>
              <a:rPr lang="en-GB" sz="2800">
                <a:latin typeface="Soho Gothic Pro" panose="020B0503030504020204" pitchFamily="34" charset="0"/>
              </a:rPr>
              <a:t>Non-Binary Pronouns in Europe</a:t>
            </a:r>
            <a:endParaRPr lang="en-GB">
              <a:latin typeface="Soho Gothic Pro" panose="020B0503030504020204" pitchFamily="34" charset="0"/>
            </a:endParaRPr>
          </a:p>
        </p:txBody>
      </p:sp>
      <p:sp>
        <p:nvSpPr>
          <p:cNvPr id="3" name="Slide Number Placeholder 2">
            <a:extLst>
              <a:ext uri="{FF2B5EF4-FFF2-40B4-BE49-F238E27FC236}">
                <a16:creationId xmlns:a16="http://schemas.microsoft.com/office/drawing/2014/main" id="{6C1C652C-AA92-1F26-2738-B1DCFBA1E706}"/>
              </a:ext>
            </a:extLst>
          </p:cNvPr>
          <p:cNvSpPr>
            <a:spLocks noGrp="1"/>
          </p:cNvSpPr>
          <p:nvPr>
            <p:ph type="sldNum" sz="quarter" idx="12"/>
          </p:nvPr>
        </p:nvSpPr>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fld id="{7973176A-146B-4E61-BA6F-E97A08C604D1}" type="slidenum">
              <a:rPr kumimoji="0" lang="en-GB" sz="9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90000"/>
                </a:lnSpc>
                <a:spcBef>
                  <a:spcPts val="0"/>
                </a:spcBef>
                <a:spcAft>
                  <a:spcPts val="600"/>
                </a:spcAft>
                <a:buClrTx/>
                <a:buSzTx/>
                <a:buFontTx/>
                <a:buNone/>
                <a:tabLst/>
                <a:defRPr/>
              </a:pPr>
              <a:t>70</a:t>
            </a:fld>
            <a:endParaRPr kumimoji="0" lang="en-GB" sz="900" b="0" i="0" u="none" strike="noStrike" kern="1200" cap="none" spc="0" normalizeH="0" baseline="0" noProof="0">
              <a:ln>
                <a:noFill/>
              </a:ln>
              <a:solidFill>
                <a:srgbClr val="A3A3A3"/>
              </a:solidFill>
              <a:effectLst/>
              <a:uLnTx/>
              <a:uFillTx/>
              <a:latin typeface="Verdana"/>
              <a:ea typeface="+mn-ea"/>
              <a:cs typeface="+mn-cs"/>
            </a:endParaRPr>
          </a:p>
        </p:txBody>
      </p:sp>
      <p:sp>
        <p:nvSpPr>
          <p:cNvPr id="6" name="TextBox 5">
            <a:extLst>
              <a:ext uri="{FF2B5EF4-FFF2-40B4-BE49-F238E27FC236}">
                <a16:creationId xmlns:a16="http://schemas.microsoft.com/office/drawing/2014/main" id="{F95A36C7-9B1E-E793-6653-D0F4AE7B318B}"/>
              </a:ext>
            </a:extLst>
          </p:cNvPr>
          <p:cNvSpPr txBox="1"/>
          <p:nvPr/>
        </p:nvSpPr>
        <p:spPr>
          <a:xfrm>
            <a:off x="479394" y="1325839"/>
            <a:ext cx="90907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Soho Gothic Pro" panose="020B0503030504020204" pitchFamily="34" charset="0"/>
                <a:ea typeface="+mn-ea"/>
                <a:cs typeface="+mn-cs"/>
              </a:rPr>
              <a:t>As some European languages are gender specific, it can be difficult to identify the right terminology or words to use. Duolingo have done some research and  propose:</a:t>
            </a:r>
          </a:p>
        </p:txBody>
      </p:sp>
      <p:graphicFrame>
        <p:nvGraphicFramePr>
          <p:cNvPr id="10" name="Table 10">
            <a:extLst>
              <a:ext uri="{FF2B5EF4-FFF2-40B4-BE49-F238E27FC236}">
                <a16:creationId xmlns:a16="http://schemas.microsoft.com/office/drawing/2014/main" id="{00508AB9-E83E-9EC8-3C4A-C142BC614EDB}"/>
              </a:ext>
            </a:extLst>
          </p:cNvPr>
          <p:cNvGraphicFramePr>
            <a:graphicFrameLocks noGrp="1"/>
          </p:cNvGraphicFramePr>
          <p:nvPr/>
        </p:nvGraphicFramePr>
        <p:xfrm>
          <a:off x="479394" y="2079289"/>
          <a:ext cx="10218198" cy="4394200"/>
        </p:xfrm>
        <a:graphic>
          <a:graphicData uri="http://schemas.openxmlformats.org/drawingml/2006/table">
            <a:tbl>
              <a:tblPr firstRow="1" bandRow="1">
                <a:tableStyleId>{7DF18680-E054-41AD-8BC1-D1AEF772440D}</a:tableStyleId>
              </a:tblPr>
              <a:tblGrid>
                <a:gridCol w="2126673">
                  <a:extLst>
                    <a:ext uri="{9D8B030D-6E8A-4147-A177-3AD203B41FA5}">
                      <a16:colId xmlns:a16="http://schemas.microsoft.com/office/drawing/2014/main" val="4139036212"/>
                    </a:ext>
                  </a:extLst>
                </a:gridCol>
                <a:gridCol w="8091525">
                  <a:extLst>
                    <a:ext uri="{9D8B030D-6E8A-4147-A177-3AD203B41FA5}">
                      <a16:colId xmlns:a16="http://schemas.microsoft.com/office/drawing/2014/main" val="4235431721"/>
                    </a:ext>
                  </a:extLst>
                </a:gridCol>
              </a:tblGrid>
              <a:tr h="370840">
                <a:tc>
                  <a:txBody>
                    <a:bodyPr/>
                    <a:lstStyle/>
                    <a:p>
                      <a:r>
                        <a:rPr lang="en-GB" sz="1600"/>
                        <a:t>Language</a:t>
                      </a:r>
                    </a:p>
                  </a:txBody>
                  <a:tcPr/>
                </a:tc>
                <a:tc>
                  <a:txBody>
                    <a:bodyPr/>
                    <a:lstStyle/>
                    <a:p>
                      <a:r>
                        <a:rPr lang="en-GB" sz="1600"/>
                        <a:t>Gender-Neutral Pronouns</a:t>
                      </a:r>
                    </a:p>
                  </a:txBody>
                  <a:tcPr/>
                </a:tc>
                <a:extLst>
                  <a:ext uri="{0D108BD9-81ED-4DB2-BD59-A6C34878D82A}">
                    <a16:rowId xmlns:a16="http://schemas.microsoft.com/office/drawing/2014/main" val="2172315374"/>
                  </a:ext>
                </a:extLst>
              </a:tr>
              <a:tr h="370840">
                <a:tc>
                  <a:txBody>
                    <a:bodyPr/>
                    <a:lstStyle/>
                    <a:p>
                      <a:r>
                        <a:rPr lang="en-GB" sz="1400">
                          <a:solidFill>
                            <a:schemeClr val="bg2"/>
                          </a:solidFill>
                        </a:rPr>
                        <a:t>English</a:t>
                      </a:r>
                    </a:p>
                  </a:txBody>
                  <a:tcPr anchor="ctr"/>
                </a:tc>
                <a:tc>
                  <a:txBody>
                    <a:bodyPr/>
                    <a:lstStyle/>
                    <a:p>
                      <a:r>
                        <a:rPr lang="en-GB" sz="1100">
                          <a:solidFill>
                            <a:schemeClr val="bg2"/>
                          </a:solidFill>
                        </a:rPr>
                        <a:t>they/them/themself </a:t>
                      </a:r>
                    </a:p>
                    <a:p>
                      <a:r>
                        <a:rPr lang="en-GB" sz="1100">
                          <a:solidFill>
                            <a:schemeClr val="bg2"/>
                          </a:solidFill>
                        </a:rPr>
                        <a:t>ze/hir/hirself </a:t>
                      </a:r>
                    </a:p>
                    <a:p>
                      <a:r>
                        <a:rPr lang="en-GB" sz="1100">
                          <a:solidFill>
                            <a:schemeClr val="bg2"/>
                          </a:solidFill>
                        </a:rPr>
                        <a:t>xe/xyr/xyrself </a:t>
                      </a:r>
                    </a:p>
                    <a:p>
                      <a:r>
                        <a:rPr lang="en-GB" sz="1100">
                          <a:solidFill>
                            <a:schemeClr val="bg2"/>
                          </a:solidFill>
                        </a:rPr>
                        <a:t>ve/ves/veself </a:t>
                      </a:r>
                    </a:p>
                    <a:p>
                      <a:r>
                        <a:rPr lang="en-GB" sz="1100">
                          <a:solidFill>
                            <a:schemeClr val="bg2"/>
                          </a:solidFill>
                        </a:rPr>
                        <a:t>ey/em/emself and many more! English has near-infinite neopronoun options</a:t>
                      </a:r>
                    </a:p>
                  </a:txBody>
                  <a:tcPr/>
                </a:tc>
                <a:extLst>
                  <a:ext uri="{0D108BD9-81ED-4DB2-BD59-A6C34878D82A}">
                    <a16:rowId xmlns:a16="http://schemas.microsoft.com/office/drawing/2014/main" val="3206534336"/>
                  </a:ext>
                </a:extLst>
              </a:tr>
              <a:tr h="370840">
                <a:tc>
                  <a:txBody>
                    <a:bodyPr/>
                    <a:lstStyle/>
                    <a:p>
                      <a:pPr marL="0" algn="l" defTabSz="1219170" rtl="0" eaLnBrk="1" latinLnBrk="0" hangingPunct="1"/>
                      <a:r>
                        <a:rPr lang="en-GB" sz="1400" kern="1200">
                          <a:solidFill>
                            <a:schemeClr val="bg2"/>
                          </a:solidFill>
                          <a:latin typeface="+mn-lt"/>
                          <a:ea typeface="+mn-ea"/>
                          <a:cs typeface="+mn-cs"/>
                        </a:rPr>
                        <a:t>Spanish</a:t>
                      </a:r>
                    </a:p>
                  </a:txBody>
                  <a:tcPr/>
                </a:tc>
                <a:tc>
                  <a:txBody>
                    <a:bodyPr/>
                    <a:lstStyle/>
                    <a:p>
                      <a:r>
                        <a:rPr lang="en-GB" sz="1200" kern="1200" err="1">
                          <a:solidFill>
                            <a:schemeClr val="bg2"/>
                          </a:solidFill>
                          <a:latin typeface="+mn-lt"/>
                          <a:ea typeface="+mn-ea"/>
                          <a:cs typeface="+mn-cs"/>
                        </a:rPr>
                        <a:t>elle</a:t>
                      </a:r>
                      <a:endParaRPr lang="en-GB" sz="1200" kern="1200">
                        <a:solidFill>
                          <a:schemeClr val="bg2"/>
                        </a:solidFill>
                        <a:latin typeface="+mn-lt"/>
                        <a:ea typeface="+mn-ea"/>
                        <a:cs typeface="+mn-cs"/>
                      </a:endParaRPr>
                    </a:p>
                  </a:txBody>
                  <a:tcPr/>
                </a:tc>
                <a:extLst>
                  <a:ext uri="{0D108BD9-81ED-4DB2-BD59-A6C34878D82A}">
                    <a16:rowId xmlns:a16="http://schemas.microsoft.com/office/drawing/2014/main" val="1619491262"/>
                  </a:ext>
                </a:extLst>
              </a:tr>
              <a:tr h="370840">
                <a:tc>
                  <a:txBody>
                    <a:bodyPr/>
                    <a:lstStyle/>
                    <a:p>
                      <a:r>
                        <a:rPr lang="en-GB" sz="1400" kern="1200">
                          <a:solidFill>
                            <a:schemeClr val="bg2"/>
                          </a:solidFill>
                          <a:latin typeface="+mn-lt"/>
                          <a:ea typeface="+mn-ea"/>
                          <a:cs typeface="+mn-cs"/>
                        </a:rPr>
                        <a:t>French</a:t>
                      </a:r>
                    </a:p>
                  </a:txBody>
                  <a:tcPr/>
                </a:tc>
                <a:tc>
                  <a:txBody>
                    <a:bodyPr/>
                    <a:lstStyle/>
                    <a:p>
                      <a:r>
                        <a:rPr lang="en-GB" sz="1200" kern="1200" err="1">
                          <a:solidFill>
                            <a:schemeClr val="bg2"/>
                          </a:solidFill>
                          <a:latin typeface="+mn-lt"/>
                          <a:ea typeface="+mn-ea"/>
                          <a:cs typeface="+mn-cs"/>
                        </a:rPr>
                        <a:t>iel</a:t>
                      </a:r>
                      <a:endParaRPr lang="en-GB" sz="1200" kern="1200">
                        <a:solidFill>
                          <a:schemeClr val="bg2"/>
                        </a:solidFill>
                        <a:latin typeface="+mn-lt"/>
                        <a:ea typeface="+mn-ea"/>
                        <a:cs typeface="+mn-cs"/>
                      </a:endParaRPr>
                    </a:p>
                    <a:p>
                      <a:r>
                        <a:rPr lang="en-GB" sz="1200" kern="1200">
                          <a:solidFill>
                            <a:schemeClr val="bg2"/>
                          </a:solidFill>
                          <a:latin typeface="+mn-lt"/>
                          <a:ea typeface="+mn-ea"/>
                          <a:cs typeface="+mn-cs"/>
                        </a:rPr>
                        <a:t>∅l</a:t>
                      </a:r>
                    </a:p>
                    <a:p>
                      <a:r>
                        <a:rPr lang="en-GB" sz="1200" kern="1200">
                          <a:solidFill>
                            <a:schemeClr val="bg2"/>
                          </a:solidFill>
                          <a:latin typeface="+mn-lt"/>
                          <a:ea typeface="+mn-ea"/>
                          <a:cs typeface="+mn-cs"/>
                        </a:rPr>
                        <a:t>al</a:t>
                      </a:r>
                    </a:p>
                  </a:txBody>
                  <a:tcPr/>
                </a:tc>
                <a:extLst>
                  <a:ext uri="{0D108BD9-81ED-4DB2-BD59-A6C34878D82A}">
                    <a16:rowId xmlns:a16="http://schemas.microsoft.com/office/drawing/2014/main" val="3427203596"/>
                  </a:ext>
                </a:extLst>
              </a:tr>
              <a:tr h="370840">
                <a:tc>
                  <a:txBody>
                    <a:bodyPr/>
                    <a:lstStyle/>
                    <a:p>
                      <a:r>
                        <a:rPr lang="en-GB" sz="1400" kern="1200">
                          <a:solidFill>
                            <a:schemeClr val="bg2"/>
                          </a:solidFill>
                          <a:latin typeface="+mn-lt"/>
                          <a:ea typeface="+mn-ea"/>
                          <a:cs typeface="+mn-cs"/>
                        </a:rPr>
                        <a:t>German</a:t>
                      </a:r>
                    </a:p>
                  </a:txBody>
                  <a:tcPr/>
                </a:tc>
                <a:tc>
                  <a:txBody>
                    <a:bodyPr/>
                    <a:lstStyle/>
                    <a:p>
                      <a:r>
                        <a:rPr lang="en-GB" sz="1200" kern="1200" err="1">
                          <a:solidFill>
                            <a:schemeClr val="bg2"/>
                          </a:solidFill>
                          <a:latin typeface="+mn-lt"/>
                          <a:ea typeface="+mn-ea"/>
                          <a:cs typeface="+mn-cs"/>
                        </a:rPr>
                        <a:t>xier</a:t>
                      </a:r>
                      <a:r>
                        <a:rPr lang="en-GB" sz="1200" kern="1200">
                          <a:solidFill>
                            <a:schemeClr val="bg2"/>
                          </a:solidFill>
                          <a:latin typeface="+mn-lt"/>
                          <a:ea typeface="+mn-ea"/>
                          <a:cs typeface="+mn-cs"/>
                        </a:rPr>
                        <a:t>/</a:t>
                      </a:r>
                      <a:r>
                        <a:rPr lang="en-GB" sz="1200" kern="1200" err="1">
                          <a:solidFill>
                            <a:schemeClr val="bg2"/>
                          </a:solidFill>
                          <a:latin typeface="+mn-lt"/>
                          <a:ea typeface="+mn-ea"/>
                          <a:cs typeface="+mn-cs"/>
                        </a:rPr>
                        <a:t>xies</a:t>
                      </a:r>
                      <a:r>
                        <a:rPr lang="en-GB" sz="1200" kern="1200">
                          <a:solidFill>
                            <a:schemeClr val="bg2"/>
                          </a:solidFill>
                          <a:latin typeface="+mn-lt"/>
                          <a:ea typeface="+mn-ea"/>
                          <a:cs typeface="+mn-cs"/>
                        </a:rPr>
                        <a:t>/</a:t>
                      </a:r>
                      <a:r>
                        <a:rPr lang="en-GB" sz="1200" kern="1200" err="1">
                          <a:solidFill>
                            <a:schemeClr val="bg2"/>
                          </a:solidFill>
                          <a:latin typeface="+mn-lt"/>
                          <a:ea typeface="+mn-ea"/>
                          <a:cs typeface="+mn-cs"/>
                        </a:rPr>
                        <a:t>dier</a:t>
                      </a:r>
                      <a:endParaRPr lang="en-GB" sz="1200" kern="1200">
                        <a:solidFill>
                          <a:schemeClr val="bg2"/>
                        </a:solidFill>
                        <a:latin typeface="+mn-lt"/>
                        <a:ea typeface="+mn-ea"/>
                        <a:cs typeface="+mn-cs"/>
                      </a:endParaRPr>
                    </a:p>
                    <a:p>
                      <a:r>
                        <a:rPr lang="en-GB" sz="1200" kern="1200" err="1">
                          <a:solidFill>
                            <a:schemeClr val="bg2"/>
                          </a:solidFill>
                          <a:latin typeface="+mn-lt"/>
                          <a:ea typeface="+mn-ea"/>
                          <a:cs typeface="+mn-cs"/>
                        </a:rPr>
                        <a:t>sier</a:t>
                      </a:r>
                      <a:r>
                        <a:rPr lang="en-GB" sz="1200" kern="1200">
                          <a:solidFill>
                            <a:schemeClr val="bg2"/>
                          </a:solidFill>
                          <a:latin typeface="+mn-lt"/>
                          <a:ea typeface="+mn-ea"/>
                          <a:cs typeface="+mn-cs"/>
                        </a:rPr>
                        <a:t>/sies/</a:t>
                      </a:r>
                      <a:r>
                        <a:rPr lang="en-GB" sz="1200" kern="1200" err="1">
                          <a:solidFill>
                            <a:schemeClr val="bg2"/>
                          </a:solidFill>
                          <a:latin typeface="+mn-lt"/>
                          <a:ea typeface="+mn-ea"/>
                          <a:cs typeface="+mn-cs"/>
                        </a:rPr>
                        <a:t>dier</a:t>
                      </a:r>
                      <a:endParaRPr lang="en-GB" sz="1200" kern="1200">
                        <a:solidFill>
                          <a:schemeClr val="bg2"/>
                        </a:solidFill>
                        <a:latin typeface="+mn-lt"/>
                        <a:ea typeface="+mn-ea"/>
                        <a:cs typeface="+mn-cs"/>
                      </a:endParaRPr>
                    </a:p>
                  </a:txBody>
                  <a:tcPr/>
                </a:tc>
                <a:extLst>
                  <a:ext uri="{0D108BD9-81ED-4DB2-BD59-A6C34878D82A}">
                    <a16:rowId xmlns:a16="http://schemas.microsoft.com/office/drawing/2014/main" val="390835348"/>
                  </a:ext>
                </a:extLst>
              </a:tr>
              <a:tr h="370840">
                <a:tc>
                  <a:txBody>
                    <a:bodyPr/>
                    <a:lstStyle/>
                    <a:p>
                      <a:r>
                        <a:rPr lang="en-GB" sz="1400" kern="1200">
                          <a:solidFill>
                            <a:schemeClr val="bg2"/>
                          </a:solidFill>
                          <a:latin typeface="+mn-lt"/>
                          <a:ea typeface="+mn-ea"/>
                          <a:cs typeface="+mn-cs"/>
                        </a:rPr>
                        <a:t>Portuguese</a:t>
                      </a:r>
                    </a:p>
                  </a:txBody>
                  <a:tcPr/>
                </a:tc>
                <a:tc>
                  <a:txBody>
                    <a:bodyPr/>
                    <a:lstStyle/>
                    <a:p>
                      <a:r>
                        <a:rPr lang="en-GB" sz="1200" kern="1200" err="1">
                          <a:solidFill>
                            <a:schemeClr val="bg2"/>
                          </a:solidFill>
                          <a:latin typeface="+mn-lt"/>
                          <a:ea typeface="+mn-ea"/>
                          <a:cs typeface="+mn-cs"/>
                        </a:rPr>
                        <a:t>elu</a:t>
                      </a:r>
                      <a:endParaRPr lang="en-GB" sz="1200" kern="1200">
                        <a:solidFill>
                          <a:schemeClr val="bg2"/>
                        </a:solidFill>
                        <a:latin typeface="+mn-lt"/>
                        <a:ea typeface="+mn-ea"/>
                        <a:cs typeface="+mn-cs"/>
                      </a:endParaRPr>
                    </a:p>
                  </a:txBody>
                  <a:tcPr/>
                </a:tc>
                <a:extLst>
                  <a:ext uri="{0D108BD9-81ED-4DB2-BD59-A6C34878D82A}">
                    <a16:rowId xmlns:a16="http://schemas.microsoft.com/office/drawing/2014/main" val="99212735"/>
                  </a:ext>
                </a:extLst>
              </a:tr>
              <a:tr h="370840">
                <a:tc>
                  <a:txBody>
                    <a:bodyPr/>
                    <a:lstStyle/>
                    <a:p>
                      <a:r>
                        <a:rPr lang="en-GB" sz="1400" kern="1200">
                          <a:solidFill>
                            <a:schemeClr val="bg2"/>
                          </a:solidFill>
                          <a:latin typeface="+mn-lt"/>
                          <a:ea typeface="+mn-ea"/>
                          <a:cs typeface="+mn-cs"/>
                        </a:rPr>
                        <a:t>Italian</a:t>
                      </a:r>
                    </a:p>
                  </a:txBody>
                  <a:tcPr/>
                </a:tc>
                <a:tc>
                  <a:txBody>
                    <a:bodyPr/>
                    <a:lstStyle/>
                    <a:p>
                      <a:r>
                        <a:rPr lang="en-GB" sz="1100" kern="1200">
                          <a:solidFill>
                            <a:schemeClr val="bg2"/>
                          </a:solidFill>
                          <a:latin typeface="+mn-lt"/>
                          <a:ea typeface="+mn-ea"/>
                          <a:cs typeface="+mn-cs"/>
                        </a:rPr>
                        <a:t>There is a movement to use the schwa letter, ə, in place of the vowel that signals gender in most words, as in "</a:t>
                      </a:r>
                      <a:r>
                        <a:rPr lang="en-GB" sz="1100" kern="1200" err="1">
                          <a:solidFill>
                            <a:schemeClr val="bg2"/>
                          </a:solidFill>
                          <a:latin typeface="+mn-lt"/>
                          <a:ea typeface="+mn-ea"/>
                          <a:cs typeface="+mn-cs"/>
                        </a:rPr>
                        <a:t>ləi</a:t>
                      </a:r>
                      <a:r>
                        <a:rPr lang="en-GB" sz="1100" kern="1200">
                          <a:solidFill>
                            <a:schemeClr val="bg2"/>
                          </a:solidFill>
                          <a:latin typeface="+mn-lt"/>
                          <a:ea typeface="+mn-ea"/>
                          <a:cs typeface="+mn-cs"/>
                        </a:rPr>
                        <a:t>"; or you can cut the end of the word so that it is genderless</a:t>
                      </a:r>
                    </a:p>
                  </a:txBody>
                  <a:tcPr/>
                </a:tc>
                <a:extLst>
                  <a:ext uri="{0D108BD9-81ED-4DB2-BD59-A6C34878D82A}">
                    <a16:rowId xmlns:a16="http://schemas.microsoft.com/office/drawing/2014/main" val="2332931757"/>
                  </a:ext>
                </a:extLst>
              </a:tr>
              <a:tr h="370840">
                <a:tc>
                  <a:txBody>
                    <a:bodyPr/>
                    <a:lstStyle/>
                    <a:p>
                      <a:pPr marL="0" algn="l" defTabSz="1219170" rtl="0" eaLnBrk="1" latinLnBrk="0" hangingPunct="1"/>
                      <a:r>
                        <a:rPr lang="en-GB" sz="1400" kern="1200">
                          <a:solidFill>
                            <a:schemeClr val="bg2"/>
                          </a:solidFill>
                          <a:latin typeface="+mn-lt"/>
                          <a:ea typeface="+mn-ea"/>
                          <a:cs typeface="+mn-cs"/>
                        </a:rPr>
                        <a:t>Galician</a:t>
                      </a:r>
                    </a:p>
                  </a:txBody>
                  <a:tcPr/>
                </a:tc>
                <a:tc>
                  <a:txBody>
                    <a:bodyPr/>
                    <a:lstStyle/>
                    <a:p>
                      <a:r>
                        <a:rPr lang="en-GB" sz="1200" kern="1200" err="1">
                          <a:solidFill>
                            <a:schemeClr val="bg2"/>
                          </a:solidFill>
                          <a:latin typeface="+mn-lt"/>
                          <a:ea typeface="+mn-ea"/>
                          <a:cs typeface="+mn-cs"/>
                        </a:rPr>
                        <a:t>eli</a:t>
                      </a:r>
                      <a:endParaRPr lang="en-GB" sz="1200" kern="1200">
                        <a:solidFill>
                          <a:schemeClr val="bg2"/>
                        </a:solidFill>
                        <a:latin typeface="+mn-lt"/>
                        <a:ea typeface="+mn-ea"/>
                        <a:cs typeface="+mn-cs"/>
                      </a:endParaRPr>
                    </a:p>
                    <a:p>
                      <a:r>
                        <a:rPr lang="en-GB" sz="1200" kern="1200" err="1">
                          <a:solidFill>
                            <a:schemeClr val="bg2"/>
                          </a:solidFill>
                          <a:latin typeface="+mn-lt"/>
                          <a:ea typeface="+mn-ea"/>
                          <a:cs typeface="+mn-cs"/>
                        </a:rPr>
                        <a:t>elu</a:t>
                      </a:r>
                      <a:endParaRPr lang="en-GB" sz="1200" kern="1200">
                        <a:solidFill>
                          <a:schemeClr val="bg2"/>
                        </a:solidFill>
                        <a:latin typeface="+mn-lt"/>
                        <a:ea typeface="+mn-ea"/>
                        <a:cs typeface="+mn-cs"/>
                      </a:endParaRPr>
                    </a:p>
                  </a:txBody>
                  <a:tcPr/>
                </a:tc>
                <a:extLst>
                  <a:ext uri="{0D108BD9-81ED-4DB2-BD59-A6C34878D82A}">
                    <a16:rowId xmlns:a16="http://schemas.microsoft.com/office/drawing/2014/main" val="3873979247"/>
                  </a:ext>
                </a:extLst>
              </a:tr>
              <a:tr h="370840">
                <a:tc>
                  <a:txBody>
                    <a:bodyPr/>
                    <a:lstStyle/>
                    <a:p>
                      <a:pPr marL="0" algn="l" defTabSz="1219170" rtl="0" eaLnBrk="1" latinLnBrk="0" hangingPunct="1"/>
                      <a:r>
                        <a:rPr lang="en-GB" sz="1400" kern="1200">
                          <a:solidFill>
                            <a:schemeClr val="bg2"/>
                          </a:solidFill>
                          <a:latin typeface="+mn-lt"/>
                          <a:ea typeface="+mn-ea"/>
                          <a:cs typeface="+mn-cs"/>
                        </a:rPr>
                        <a:t>Catalan</a:t>
                      </a:r>
                    </a:p>
                  </a:txBody>
                  <a:tcPr/>
                </a:tc>
                <a:tc>
                  <a:txBody>
                    <a:bodyPr/>
                    <a:lstStyle/>
                    <a:p>
                      <a:r>
                        <a:rPr lang="en-GB" sz="1200" kern="1200" err="1">
                          <a:solidFill>
                            <a:schemeClr val="bg2"/>
                          </a:solidFill>
                          <a:latin typeface="+mn-lt"/>
                          <a:ea typeface="+mn-ea"/>
                          <a:cs typeface="+mn-cs"/>
                        </a:rPr>
                        <a:t>elli</a:t>
                      </a:r>
                      <a:endParaRPr lang="en-GB" sz="1200" kern="1200">
                        <a:solidFill>
                          <a:schemeClr val="bg2"/>
                        </a:solidFill>
                        <a:latin typeface="+mn-lt"/>
                        <a:ea typeface="+mn-ea"/>
                        <a:cs typeface="+mn-cs"/>
                      </a:endParaRPr>
                    </a:p>
                  </a:txBody>
                  <a:tcPr/>
                </a:tc>
                <a:extLst>
                  <a:ext uri="{0D108BD9-81ED-4DB2-BD59-A6C34878D82A}">
                    <a16:rowId xmlns:a16="http://schemas.microsoft.com/office/drawing/2014/main" val="2023121071"/>
                  </a:ext>
                </a:extLst>
              </a:tr>
            </a:tbl>
          </a:graphicData>
        </a:graphic>
      </p:graphicFrame>
      <p:sp>
        <p:nvSpPr>
          <p:cNvPr id="11" name="Oval 10">
            <a:extLst>
              <a:ext uri="{FF2B5EF4-FFF2-40B4-BE49-F238E27FC236}">
                <a16:creationId xmlns:a16="http://schemas.microsoft.com/office/drawing/2014/main" id="{87FF8220-AFDD-47CA-01D9-B6260042C232}"/>
              </a:ext>
            </a:extLst>
          </p:cNvPr>
          <p:cNvSpPr/>
          <p:nvPr/>
        </p:nvSpPr>
        <p:spPr>
          <a:xfrm>
            <a:off x="9818702" y="815373"/>
            <a:ext cx="1757779" cy="102093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Verdana"/>
                <a:ea typeface="+mn-ea"/>
                <a:cs typeface="+mn-cs"/>
                <a:hlinkClick r:id="rId3">
                  <a:extLst>
                    <a:ext uri="{A12FA001-AC4F-418D-AE19-62706E023703}">
                      <ahyp:hlinkClr xmlns:ahyp="http://schemas.microsoft.com/office/drawing/2018/hyperlinkcolor" val="tx"/>
                    </a:ext>
                  </a:extLst>
                </a:hlinkClick>
              </a:rPr>
              <a:t>Find out more here</a:t>
            </a:r>
            <a:endParaRPr kumimoji="0" lang="en-GB" sz="18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3039909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E730-9E46-3D6F-FE8F-92A1D6189B8E}"/>
              </a:ext>
            </a:extLst>
          </p:cNvPr>
          <p:cNvSpPr>
            <a:spLocks noGrp="1"/>
          </p:cNvSpPr>
          <p:nvPr>
            <p:ph type="title"/>
          </p:nvPr>
        </p:nvSpPr>
        <p:spPr/>
        <p:txBody>
          <a:bodyPr/>
          <a:lstStyle/>
          <a:p>
            <a:r>
              <a:rPr lang="en-GB"/>
              <a:t>Other ways to be an ally – PRIDE!</a:t>
            </a:r>
          </a:p>
        </p:txBody>
      </p:sp>
      <p:sp>
        <p:nvSpPr>
          <p:cNvPr id="3" name="Slide Number Placeholder 2">
            <a:extLst>
              <a:ext uri="{FF2B5EF4-FFF2-40B4-BE49-F238E27FC236}">
                <a16:creationId xmlns:a16="http://schemas.microsoft.com/office/drawing/2014/main" id="{03274E7A-D5D4-E9D1-A504-E6334B48E4D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3176A-146B-4E61-BA6F-E97A08C604D1}" type="slidenum">
              <a:rPr kumimoji="0" lang="en-GB" sz="12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A3A3A3"/>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0A18AD45-1BFB-46AE-7BD1-E77C75FA8D8F}"/>
              </a:ext>
            </a:extLst>
          </p:cNvPr>
          <p:cNvSpPr>
            <a:spLocks noGrp="1"/>
          </p:cNvSpPr>
          <p:nvPr>
            <p:ph sz="quarter" idx="19"/>
          </p:nvPr>
        </p:nvSpPr>
        <p:spPr>
          <a:xfrm>
            <a:off x="484114" y="1574635"/>
            <a:ext cx="6512587" cy="4301231"/>
          </a:xfrm>
        </p:spPr>
        <p:txBody>
          <a:bodyPr/>
          <a:lstStyle/>
          <a:p>
            <a:r>
              <a:rPr lang="en-GB"/>
              <a:t>Pride is celebrated around the world. It is usually a parade and other festivities and it is as much a celebration as a protest. It usually takes place in June but varies country to country.</a:t>
            </a:r>
          </a:p>
          <a:p>
            <a:r>
              <a:rPr lang="en-GB"/>
              <a:t>The history of Pride began with the Stonewall riots, a series of riots for gay liberation that took place over several days beginning on June 28, 1969. The riots began after a police raid at the Stonewall Inn, a gay bar located within Lower Manhattan in New York City.</a:t>
            </a:r>
          </a:p>
          <a:p>
            <a:r>
              <a:rPr lang="en-GB"/>
              <a:t>Following the Stonewall riots and the first pride marches, the number of LGBT groups rapidly increased</a:t>
            </a:r>
          </a:p>
        </p:txBody>
      </p:sp>
      <p:pic>
        <p:nvPicPr>
          <p:cNvPr id="1026" name="Picture 2" descr="Image result for pride ">
            <a:extLst>
              <a:ext uri="{FF2B5EF4-FFF2-40B4-BE49-F238E27FC236}">
                <a16:creationId xmlns:a16="http://schemas.microsoft.com/office/drawing/2014/main" id="{EA02A2A6-1C0F-C5F4-E000-023A3DBBA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6701" y="2219217"/>
            <a:ext cx="4728979" cy="265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0702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E730-9E46-3D6F-FE8F-92A1D6189B8E}"/>
              </a:ext>
            </a:extLst>
          </p:cNvPr>
          <p:cNvSpPr>
            <a:spLocks noGrp="1"/>
          </p:cNvSpPr>
          <p:nvPr>
            <p:ph type="title"/>
          </p:nvPr>
        </p:nvSpPr>
        <p:spPr/>
        <p:txBody>
          <a:bodyPr/>
          <a:lstStyle/>
          <a:p>
            <a:r>
              <a:rPr lang="en-GB"/>
              <a:t>Pride at sites</a:t>
            </a:r>
          </a:p>
        </p:txBody>
      </p:sp>
      <p:sp>
        <p:nvSpPr>
          <p:cNvPr id="3" name="Slide Number Placeholder 2">
            <a:extLst>
              <a:ext uri="{FF2B5EF4-FFF2-40B4-BE49-F238E27FC236}">
                <a16:creationId xmlns:a16="http://schemas.microsoft.com/office/drawing/2014/main" id="{03274E7A-D5D4-E9D1-A504-E6334B48E4D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3176A-146B-4E61-BA6F-E97A08C604D1}" type="slidenum">
              <a:rPr kumimoji="0" lang="en-GB" sz="12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A3A3A3"/>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0A18AD45-1BFB-46AE-7BD1-E77C75FA8D8F}"/>
              </a:ext>
            </a:extLst>
          </p:cNvPr>
          <p:cNvSpPr>
            <a:spLocks noGrp="1"/>
          </p:cNvSpPr>
          <p:nvPr>
            <p:ph sz="quarter" idx="19"/>
          </p:nvPr>
        </p:nvSpPr>
        <p:spPr>
          <a:xfrm>
            <a:off x="511995" y="1369153"/>
            <a:ext cx="9988194" cy="4814622"/>
          </a:xfrm>
        </p:spPr>
        <p:txBody>
          <a:bodyPr vert="horz" lIns="0" tIns="45720" rIns="91440" bIns="45720" numCol="2" rtlCol="0" anchor="t">
            <a:noAutofit/>
          </a:bodyPr>
          <a:lstStyle/>
          <a:p>
            <a:pPr marL="0" indent="0" algn="l">
              <a:buNone/>
            </a:pPr>
            <a:r>
              <a:rPr lang="en-GB" b="1" i="0">
                <a:solidFill>
                  <a:srgbClr val="323130"/>
                </a:solidFill>
                <a:effectLst/>
                <a:latin typeface="var(--fontFamilyCustomFont1100, var(--fontFamilyBase))"/>
              </a:rPr>
              <a:t>Hosting a fun quiz </a:t>
            </a:r>
          </a:p>
          <a:p>
            <a:pPr algn="l"/>
            <a:r>
              <a:rPr lang="en-GB" b="0" i="0">
                <a:solidFill>
                  <a:srgbClr val="323130"/>
                </a:solidFill>
                <a:effectLst/>
                <a:latin typeface="var(--fontFamilyCustomFont900, var(--fontFamilyBase))"/>
              </a:rPr>
              <a:t>It could be around historical dates, characters, and celebrities is a way to help educate your colleagues and celebrate together.</a:t>
            </a:r>
          </a:p>
          <a:p>
            <a:pPr algn="l">
              <a:buFont typeface="Arial" panose="020B0604020202020204" pitchFamily="34" charset="0"/>
              <a:buChar char="•"/>
            </a:pPr>
            <a:r>
              <a:rPr lang="en-GB" b="0" i="0" u="sng">
                <a:solidFill>
                  <a:srgbClr val="7A7574"/>
                </a:solidFill>
                <a:effectLst/>
                <a:latin typeface="var(--fontFamilyCustomFont900, var(--fontFamilyBase))"/>
                <a:hlinkClick r:id="rId2"/>
              </a:rPr>
              <a:t>How many LGBTQ+ flags can you name?</a:t>
            </a:r>
            <a:r>
              <a:rPr lang="en-GB" b="0" i="0">
                <a:solidFill>
                  <a:srgbClr val="323130"/>
                </a:solidFill>
                <a:effectLst/>
                <a:latin typeface="var(--fontFamilyCustomFont900, var(--fontFamilyBase))"/>
              </a:rPr>
              <a:t>​​​​​​​</a:t>
            </a:r>
          </a:p>
          <a:p>
            <a:pPr algn="l">
              <a:buFont typeface="Arial" panose="020B0604020202020204" pitchFamily="34" charset="0"/>
              <a:buChar char="•"/>
            </a:pPr>
            <a:r>
              <a:rPr lang="en-GB" b="0" i="0" u="sng">
                <a:solidFill>
                  <a:srgbClr val="7A7574"/>
                </a:solidFill>
                <a:effectLst/>
                <a:latin typeface="var(--fontFamilyCustomFont900, var(--fontFamilyBase))"/>
                <a:hlinkClick r:id="rId3"/>
              </a:rPr>
              <a:t>How well do you know your LGBTQ+ flags?</a:t>
            </a:r>
            <a:endParaRPr lang="en-GB" b="0" i="0">
              <a:solidFill>
                <a:srgbClr val="323130"/>
              </a:solidFill>
              <a:effectLst/>
              <a:latin typeface="var(--fontFamilyCustomFont900, var(--fontFamilyBase))"/>
            </a:endParaRPr>
          </a:p>
          <a:p>
            <a:pPr algn="l">
              <a:buFont typeface="Arial" panose="020B0604020202020204" pitchFamily="34" charset="0"/>
              <a:buChar char="•"/>
            </a:pPr>
            <a:r>
              <a:rPr lang="en-GB" b="0" i="0" u="sng">
                <a:solidFill>
                  <a:srgbClr val="7A7574"/>
                </a:solidFill>
                <a:effectLst/>
                <a:latin typeface="var(--fontFamilyCustomFont900, var(--fontFamilyBase))"/>
                <a:hlinkClick r:id="rId4"/>
              </a:rPr>
              <a:t>BBC Flags history</a:t>
            </a:r>
            <a:endParaRPr lang="en-GB" b="0" i="0" u="sng">
              <a:solidFill>
                <a:srgbClr val="7A7574"/>
              </a:solidFill>
              <a:effectLst/>
              <a:latin typeface="var(--fontFamilyCustomFont900, var(--fontFamilyBase))"/>
            </a:endParaRPr>
          </a:p>
          <a:p>
            <a:pPr marL="0" indent="0">
              <a:buNone/>
            </a:pPr>
            <a:r>
              <a:rPr lang="en-GB" sz="1600" b="1">
                <a:solidFill>
                  <a:srgbClr val="323130"/>
                </a:solidFill>
                <a:latin typeface="var(--fontFamilyCustomFont900, var(--fontFamilyBase))"/>
              </a:rPr>
              <a:t>Pride Bingo</a:t>
            </a:r>
          </a:p>
          <a:p>
            <a:r>
              <a:rPr lang="en-GB" sz="1600">
                <a:solidFill>
                  <a:srgbClr val="323130"/>
                </a:solidFill>
                <a:latin typeface="var(--fontFamilyCustomFont900, var(--fontFamilyBase))"/>
              </a:rPr>
              <a:t>A form is available to download and will provide some light relief to the celebrations, </a:t>
            </a:r>
          </a:p>
          <a:p>
            <a:pPr marL="0" indent="0">
              <a:buNone/>
            </a:pPr>
            <a:endParaRPr lang="en-GB" b="1">
              <a:solidFill>
                <a:srgbClr val="323130"/>
              </a:solidFill>
              <a:latin typeface="var(--fontFamilyCustomFont900, var(--fontFamilyBase))"/>
            </a:endParaRPr>
          </a:p>
          <a:p>
            <a:pPr marL="0" indent="0">
              <a:buNone/>
            </a:pPr>
            <a:r>
              <a:rPr lang="en-GB" sz="1600" b="1">
                <a:solidFill>
                  <a:srgbClr val="323130"/>
                </a:solidFill>
                <a:latin typeface="var(--fontFamilyCustomFont900, var(--fontFamilyBase))"/>
              </a:rPr>
              <a:t>Local Pride Parades</a:t>
            </a:r>
            <a:endParaRPr lang="en-GB"/>
          </a:p>
          <a:p>
            <a:pPr algn="l"/>
            <a:r>
              <a:rPr lang="en-GB" sz="1600">
                <a:solidFill>
                  <a:srgbClr val="323130"/>
                </a:solidFill>
                <a:latin typeface="var(--fontFamilyCustomFont900, var(--fontFamilyBase))"/>
              </a:rPr>
              <a:t>Speak with your Site Managers and see whether you can enter a local Pride parade. Local parades are often accessible and cost effective, as well as a wonderful opportunity to celebrate with your colleagues and loved ones. </a:t>
            </a:r>
          </a:p>
          <a:p>
            <a:pPr algn="l"/>
            <a:r>
              <a:rPr lang="en-GB" sz="1600">
                <a:solidFill>
                  <a:srgbClr val="323130"/>
                </a:solidFill>
                <a:latin typeface="var(--fontFamilyCustomFont900, var(--fontFamilyBase))"/>
              </a:rPr>
              <a:t>2023: DS Smith participated in London and Caerphilly, UK.</a:t>
            </a:r>
          </a:p>
          <a:p>
            <a:endParaRPr lang="en-GB" sz="1600">
              <a:solidFill>
                <a:srgbClr val="323130"/>
              </a:solidFill>
              <a:latin typeface="var(--fontFamilyCustomFont900, var(--fontFamilyBase))"/>
            </a:endParaRPr>
          </a:p>
          <a:p>
            <a:pPr algn="l">
              <a:buFont typeface="Arial" panose="020B0604020202020204" pitchFamily="34" charset="0"/>
              <a:buChar char="•"/>
            </a:pPr>
            <a:endParaRPr lang="en-GB" b="0" i="0">
              <a:solidFill>
                <a:srgbClr val="323130"/>
              </a:solidFill>
              <a:effectLst/>
              <a:latin typeface="var(--fontFamilyCustomFont900, var(--fontFamilyBase))"/>
            </a:endParaRPr>
          </a:p>
        </p:txBody>
      </p:sp>
      <p:pic>
        <p:nvPicPr>
          <p:cNvPr id="14" name="Picture 13">
            <a:extLst>
              <a:ext uri="{FF2B5EF4-FFF2-40B4-BE49-F238E27FC236}">
                <a16:creationId xmlns:a16="http://schemas.microsoft.com/office/drawing/2014/main" id="{08A95EE3-2907-EDF6-B23A-1BF9BAD915A7}"/>
              </a:ext>
            </a:extLst>
          </p:cNvPr>
          <p:cNvPicPr>
            <a:picLocks noChangeAspect="1"/>
          </p:cNvPicPr>
          <p:nvPr/>
        </p:nvPicPr>
        <p:blipFill>
          <a:blip r:embed="rId5"/>
          <a:stretch>
            <a:fillRect/>
          </a:stretch>
        </p:blipFill>
        <p:spPr>
          <a:xfrm>
            <a:off x="5709131" y="4251624"/>
            <a:ext cx="2675728" cy="2348572"/>
          </a:xfrm>
          <a:prstGeom prst="rect">
            <a:avLst/>
          </a:prstGeom>
        </p:spPr>
      </p:pic>
      <p:pic>
        <p:nvPicPr>
          <p:cNvPr id="12" name="Picture 11">
            <a:extLst>
              <a:ext uri="{FF2B5EF4-FFF2-40B4-BE49-F238E27FC236}">
                <a16:creationId xmlns:a16="http://schemas.microsoft.com/office/drawing/2014/main" id="{1E46CF06-EBEA-A49A-1AB3-187E422E2867}"/>
              </a:ext>
            </a:extLst>
          </p:cNvPr>
          <p:cNvPicPr>
            <a:picLocks noChangeAspect="1"/>
          </p:cNvPicPr>
          <p:nvPr/>
        </p:nvPicPr>
        <p:blipFill>
          <a:blip r:embed="rId6"/>
          <a:stretch>
            <a:fillRect/>
          </a:stretch>
        </p:blipFill>
        <p:spPr>
          <a:xfrm>
            <a:off x="8377451" y="4251624"/>
            <a:ext cx="2812206" cy="2353770"/>
          </a:xfrm>
          <a:prstGeom prst="rect">
            <a:avLst/>
          </a:prstGeom>
        </p:spPr>
      </p:pic>
    </p:spTree>
    <p:extLst>
      <p:ext uri="{BB962C8B-B14F-4D97-AF65-F5344CB8AC3E}">
        <p14:creationId xmlns:p14="http://schemas.microsoft.com/office/powerpoint/2010/main" val="3777357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1A62-39EE-7C8A-B7C5-90B36BF23F66}"/>
              </a:ext>
            </a:extLst>
          </p:cNvPr>
          <p:cNvSpPr>
            <a:spLocks noGrp="1"/>
          </p:cNvSpPr>
          <p:nvPr>
            <p:ph type="title"/>
          </p:nvPr>
        </p:nvSpPr>
        <p:spPr>
          <a:xfrm>
            <a:off x="511995" y="468743"/>
            <a:ext cx="9804851" cy="552227"/>
          </a:xfrm>
        </p:spPr>
        <p:txBody>
          <a:bodyPr>
            <a:normAutofit/>
          </a:bodyPr>
          <a:lstStyle/>
          <a:p>
            <a:r>
              <a:rPr lang="en-US" b="1"/>
              <a:t>Session review</a:t>
            </a:r>
            <a:endParaRPr lang="nl-NL" b="1"/>
          </a:p>
        </p:txBody>
      </p:sp>
      <p:sp>
        <p:nvSpPr>
          <p:cNvPr id="3" name="Slide Number Placeholder 2">
            <a:extLst>
              <a:ext uri="{FF2B5EF4-FFF2-40B4-BE49-F238E27FC236}">
                <a16:creationId xmlns:a16="http://schemas.microsoft.com/office/drawing/2014/main" id="{39931202-AAF7-0524-AB06-C79FFAAD0F13}"/>
              </a:ext>
            </a:extLst>
          </p:cNvPr>
          <p:cNvSpPr>
            <a:spLocks noGrp="1"/>
          </p:cNvSpPr>
          <p:nvPr>
            <p:ph type="sldNum" sz="quarter" idx="12"/>
          </p:nvPr>
        </p:nvSpPr>
        <p:spPr>
          <a:xfrm>
            <a:off x="11681425" y="296659"/>
            <a:ext cx="781747" cy="216371"/>
          </a:xfrm>
        </p:spPr>
        <p:txBody>
          <a:bodyPr>
            <a:normAutofit/>
          </a:bodyPr>
          <a:lstStyle/>
          <a:p>
            <a:pPr>
              <a:lnSpc>
                <a:spcPct val="90000"/>
              </a:lnSpc>
              <a:spcAft>
                <a:spcPts val="600"/>
              </a:spcAft>
            </a:pPr>
            <a:fld id="{7973176A-146B-4E61-BA6F-E97A08C604D1}" type="slidenum">
              <a:rPr lang="en-GB" sz="900" smtClean="0"/>
              <a:pPr>
                <a:lnSpc>
                  <a:spcPct val="90000"/>
                </a:lnSpc>
                <a:spcAft>
                  <a:spcPts val="600"/>
                </a:spcAft>
              </a:pPr>
              <a:t>73</a:t>
            </a:fld>
            <a:endParaRPr lang="en-GB" sz="900"/>
          </a:p>
        </p:txBody>
      </p:sp>
      <p:pic>
        <p:nvPicPr>
          <p:cNvPr id="7" name="Picture 6">
            <a:extLst>
              <a:ext uri="{FF2B5EF4-FFF2-40B4-BE49-F238E27FC236}">
                <a16:creationId xmlns:a16="http://schemas.microsoft.com/office/drawing/2014/main" id="{9DA0831B-F194-ED4F-B5DA-CD8CD0A9E165}"/>
              </a:ext>
            </a:extLst>
          </p:cNvPr>
          <p:cNvPicPr>
            <a:picLocks noChangeAspect="1"/>
          </p:cNvPicPr>
          <p:nvPr/>
        </p:nvPicPr>
        <p:blipFill>
          <a:blip r:embed="rId2"/>
          <a:stretch>
            <a:fillRect/>
          </a:stretch>
        </p:blipFill>
        <p:spPr>
          <a:xfrm>
            <a:off x="6878284" y="2652596"/>
            <a:ext cx="4680000" cy="1965600"/>
          </a:xfrm>
          <a:prstGeom prst="rect">
            <a:avLst/>
          </a:prstGeom>
          <a:noFill/>
        </p:spPr>
      </p:pic>
      <p:sp>
        <p:nvSpPr>
          <p:cNvPr id="4" name="Content Placeholder 3">
            <a:extLst>
              <a:ext uri="{FF2B5EF4-FFF2-40B4-BE49-F238E27FC236}">
                <a16:creationId xmlns:a16="http://schemas.microsoft.com/office/drawing/2014/main" id="{78995BEA-5B96-2950-30E9-E2E869344E62}"/>
              </a:ext>
            </a:extLst>
          </p:cNvPr>
          <p:cNvSpPr>
            <a:spLocks noGrp="1"/>
          </p:cNvSpPr>
          <p:nvPr>
            <p:ph sz="quarter" idx="21"/>
          </p:nvPr>
        </p:nvSpPr>
        <p:spPr>
          <a:xfrm>
            <a:off x="484111" y="1393694"/>
            <a:ext cx="5611889" cy="4500030"/>
          </a:xfrm>
        </p:spPr>
        <p:txBody>
          <a:bodyPr>
            <a:normAutofit/>
          </a:bodyPr>
          <a:lstStyle/>
          <a:p>
            <a:r>
              <a:rPr lang="en-US"/>
              <a:t>On a scale of 1-5, how comfortable do you feel about talking about Gender now?</a:t>
            </a:r>
          </a:p>
          <a:p>
            <a:pPr marL="0" indent="0">
              <a:buNone/>
            </a:pPr>
            <a:endParaRPr lang="en-US"/>
          </a:p>
          <a:p>
            <a:r>
              <a:rPr lang="en-US"/>
              <a:t>What one word describes how you feel after this session?</a:t>
            </a:r>
          </a:p>
          <a:p>
            <a:pPr marL="0" indent="0">
              <a:buNone/>
            </a:pPr>
            <a:endParaRPr lang="en-US"/>
          </a:p>
          <a:p>
            <a:r>
              <a:rPr lang="en-US"/>
              <a:t>What one thing will you do differently after attending today's session?</a:t>
            </a:r>
          </a:p>
          <a:p>
            <a:pPr marL="0" indent="0">
              <a:buNone/>
            </a:pPr>
            <a:endParaRPr lang="en-US"/>
          </a:p>
          <a:p>
            <a:endParaRPr lang="nl-NL"/>
          </a:p>
        </p:txBody>
      </p:sp>
    </p:spTree>
    <p:extLst>
      <p:ext uri="{BB962C8B-B14F-4D97-AF65-F5344CB8AC3E}">
        <p14:creationId xmlns:p14="http://schemas.microsoft.com/office/powerpoint/2010/main" val="17594040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894BB5-F6F8-4C9B-A241-1783B34D6719}"/>
              </a:ext>
            </a:extLst>
          </p:cNvPr>
          <p:cNvSpPr>
            <a:spLocks noGrp="1"/>
          </p:cNvSpPr>
          <p:nvPr>
            <p:ph type="title"/>
          </p:nvPr>
        </p:nvSpPr>
        <p:spPr/>
        <p:txBody>
          <a:bodyPr/>
          <a:lstStyle/>
          <a:p>
            <a:r>
              <a:rPr lang="en-GB" b="1"/>
              <a:t>Why</a:t>
            </a:r>
            <a:r>
              <a:rPr lang="en-GB"/>
              <a:t> do we need the LGBTQ+ Network?</a:t>
            </a:r>
            <a:endParaRPr lang="en-GB" b="1">
              <a:solidFill>
                <a:srgbClr val="FF7900"/>
              </a:solidFill>
            </a:endParaRPr>
          </a:p>
        </p:txBody>
      </p:sp>
      <p:grpSp>
        <p:nvGrpSpPr>
          <p:cNvPr id="3" name="Group 2">
            <a:extLst>
              <a:ext uri="{FF2B5EF4-FFF2-40B4-BE49-F238E27FC236}">
                <a16:creationId xmlns:a16="http://schemas.microsoft.com/office/drawing/2014/main" id="{72CBFB5F-904A-4FCF-9EEA-5895145579F3}"/>
              </a:ext>
            </a:extLst>
          </p:cNvPr>
          <p:cNvGrpSpPr/>
          <p:nvPr/>
        </p:nvGrpSpPr>
        <p:grpSpPr>
          <a:xfrm>
            <a:off x="921122" y="1679328"/>
            <a:ext cx="10349757" cy="3960002"/>
            <a:chOff x="807422" y="1679328"/>
            <a:chExt cx="10349757" cy="3960002"/>
          </a:xfrm>
        </p:grpSpPr>
        <p:sp>
          <p:nvSpPr>
            <p:cNvPr id="2" name="Rectangle 1">
              <a:extLst>
                <a:ext uri="{FF2B5EF4-FFF2-40B4-BE49-F238E27FC236}">
                  <a16:creationId xmlns:a16="http://schemas.microsoft.com/office/drawing/2014/main" id="{FD867211-C003-48D5-B0CD-1840F5DF4FBD}"/>
                </a:ext>
              </a:extLst>
            </p:cNvPr>
            <p:cNvSpPr/>
            <p:nvPr/>
          </p:nvSpPr>
          <p:spPr>
            <a:xfrm>
              <a:off x="807422" y="1679328"/>
              <a:ext cx="3240000" cy="39600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Verdana"/>
                  <a:ea typeface="+mn-ea"/>
                  <a:cs typeface="+mn-cs"/>
                </a:rPr>
                <a:t>To increase engagement</a:t>
              </a:r>
            </a:p>
            <a:p>
              <a:pPr marL="285750" marR="0" lvl="0" indent="-285750" algn="ctr" defTabSz="914400" rtl="0" eaLnBrk="1" fontAlgn="auto" latinLnBrk="0" hangingPunct="1">
                <a:lnSpc>
                  <a:spcPct val="100000"/>
                </a:lnSpc>
                <a:spcBef>
                  <a:spcPts val="0"/>
                </a:spcBef>
                <a:spcAft>
                  <a:spcPts val="0"/>
                </a:spcAft>
                <a:buClr>
                  <a:srgbClr val="FF7900"/>
                </a:buClr>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Verdana"/>
                  <a:ea typeface="+mn-ea"/>
                  <a:cs typeface="+mn-cs"/>
                </a:rPr>
                <a:t>To building trust</a:t>
              </a:r>
            </a:p>
          </p:txBody>
        </p:sp>
        <p:sp>
          <p:nvSpPr>
            <p:cNvPr id="27" name="Rectangle 26">
              <a:extLst>
                <a:ext uri="{FF2B5EF4-FFF2-40B4-BE49-F238E27FC236}">
                  <a16:creationId xmlns:a16="http://schemas.microsoft.com/office/drawing/2014/main" id="{740E38A3-D9AF-4C78-A31D-BFDF2BC73389}"/>
                </a:ext>
              </a:extLst>
            </p:cNvPr>
            <p:cNvSpPr/>
            <p:nvPr/>
          </p:nvSpPr>
          <p:spPr>
            <a:xfrm>
              <a:off x="4362300" y="1679330"/>
              <a:ext cx="3240000" cy="3960000"/>
            </a:xfrm>
            <a:prstGeom prst="rect">
              <a:avLst/>
            </a:prstGeom>
            <a:solidFill>
              <a:srgbClr val="008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Verdana"/>
                  <a:ea typeface="+mn-ea"/>
                  <a:cs typeface="+mn-cs"/>
                </a:rPr>
                <a:t>To educate our colleagues</a:t>
              </a:r>
            </a:p>
            <a:p>
              <a:pPr marL="285750" marR="0" lvl="0" indent="-285750" algn="ctr" defTabSz="914400" rtl="0" eaLnBrk="1" fontAlgn="auto" latinLnBrk="0" hangingPunct="1">
                <a:lnSpc>
                  <a:spcPct val="100000"/>
                </a:lnSpc>
                <a:spcBef>
                  <a:spcPts val="0"/>
                </a:spcBef>
                <a:spcAft>
                  <a:spcPts val="0"/>
                </a:spcAft>
                <a:buClr>
                  <a:srgbClr val="FF7900"/>
                </a:buClr>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Verdana"/>
                  <a:ea typeface="+mn-ea"/>
                  <a:cs typeface="+mn-cs"/>
                </a:rPr>
                <a:t>To create a sense of urgency about what needs to change for the better</a:t>
              </a:r>
            </a:p>
            <a:p>
              <a:pPr marL="285750" marR="0" lvl="0" indent="-285750" algn="ctr" defTabSz="914400" rtl="0" eaLnBrk="1" fontAlgn="auto" latinLnBrk="0" hangingPunct="1">
                <a:lnSpc>
                  <a:spcPct val="100000"/>
                </a:lnSpc>
                <a:spcBef>
                  <a:spcPts val="0"/>
                </a:spcBef>
                <a:spcAft>
                  <a:spcPts val="0"/>
                </a:spcAft>
                <a:buClr>
                  <a:srgbClr val="FF7900"/>
                </a:buClr>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Verdana"/>
                  <a:ea typeface="+mn-ea"/>
                  <a:cs typeface="+mn-cs"/>
                </a:rPr>
                <a:t>Employee Engagement survey revealed 73% of employees felt able to be themselves at 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Verdana"/>
                <a:ea typeface="+mn-ea"/>
                <a:cs typeface="+mn-cs"/>
              </a:endParaRPr>
            </a:p>
          </p:txBody>
        </p:sp>
        <p:sp>
          <p:nvSpPr>
            <p:cNvPr id="28" name="Rectangle 27">
              <a:extLst>
                <a:ext uri="{FF2B5EF4-FFF2-40B4-BE49-F238E27FC236}">
                  <a16:creationId xmlns:a16="http://schemas.microsoft.com/office/drawing/2014/main" id="{EF11D141-926F-420C-A214-BF17730EF9DC}"/>
                </a:ext>
              </a:extLst>
            </p:cNvPr>
            <p:cNvSpPr/>
            <p:nvPr/>
          </p:nvSpPr>
          <p:spPr>
            <a:xfrm>
              <a:off x="7917179" y="1679329"/>
              <a:ext cx="3240000" cy="3960000"/>
            </a:xfrm>
            <a:prstGeom prst="rect">
              <a:avLst/>
            </a:prstGeom>
            <a:solidFill>
              <a:srgbClr val="FF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Verdana"/>
                  <a:ea typeface="+mn-ea"/>
                  <a:cs typeface="+mn-cs"/>
                </a:rPr>
                <a:t>To evolve with needs of employees today &amp; tomorrow </a:t>
              </a:r>
            </a:p>
          </p:txBody>
        </p:sp>
      </p:grpSp>
    </p:spTree>
    <p:extLst>
      <p:ext uri="{BB962C8B-B14F-4D97-AF65-F5344CB8AC3E}">
        <p14:creationId xmlns:p14="http://schemas.microsoft.com/office/powerpoint/2010/main" val="40169938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FFFF3F9-31C8-4460-BA3E-FF08D640C1C6}"/>
              </a:ext>
            </a:extLst>
          </p:cNvPr>
          <p:cNvSpPr>
            <a:spLocks noGrp="1"/>
          </p:cNvSpPr>
          <p:nvPr>
            <p:ph sz="quarter" idx="15"/>
          </p:nvPr>
        </p:nvSpPr>
        <p:spPr>
          <a:xfrm>
            <a:off x="1677107" y="681965"/>
            <a:ext cx="8837787" cy="5494070"/>
          </a:xfrm>
        </p:spPr>
        <p:txBody>
          <a:bodyPr/>
          <a:lstStyle/>
          <a:p>
            <a:pPr algn="ctr" fontAlgn="base"/>
            <a:r>
              <a:rPr lang="en-GB" sz="3600" b="1">
                <a:solidFill>
                  <a:srgbClr val="4D4D4D"/>
                </a:solidFill>
                <a:latin typeface="Soho Gothic Pro Medium" panose="020B0603030504020204" pitchFamily="34" charset="0"/>
              </a:rPr>
              <a:t>To create a safe space for members of the LGBTQ+ community and allies to openly share, learn and discuss the issues that matter to the community and drive action together to make a positive difference</a:t>
            </a:r>
            <a:r>
              <a:rPr lang="en-US" sz="3600">
                <a:solidFill>
                  <a:srgbClr val="4D4D4D"/>
                </a:solidFill>
                <a:latin typeface="Soho Gothic Pro Medium" panose="020B0603030504020204" pitchFamily="34" charset="0"/>
              </a:rPr>
              <a:t>​</a:t>
            </a:r>
          </a:p>
        </p:txBody>
      </p:sp>
      <p:sp>
        <p:nvSpPr>
          <p:cNvPr id="8" name="Rectangle 7">
            <a:extLst>
              <a:ext uri="{FF2B5EF4-FFF2-40B4-BE49-F238E27FC236}">
                <a16:creationId xmlns:a16="http://schemas.microsoft.com/office/drawing/2014/main" id="{C9A83089-204B-489B-BD0A-E27F8276E93D}"/>
              </a:ext>
            </a:extLst>
          </p:cNvPr>
          <p:cNvSpPr/>
          <p:nvPr/>
        </p:nvSpPr>
        <p:spPr>
          <a:xfrm>
            <a:off x="8340548" y="4193424"/>
            <a:ext cx="829073"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a:ln>
                  <a:noFill/>
                </a:ln>
                <a:solidFill>
                  <a:srgbClr val="FF7900"/>
                </a:solidFill>
                <a:effectLst/>
                <a:uLnTx/>
                <a:uFillTx/>
                <a:latin typeface="Calibri" panose="020F0502020204030204" pitchFamily="34" charset="0"/>
                <a:ea typeface="+mn-ea"/>
                <a:cs typeface="Calibri" panose="020F0502020204030204" pitchFamily="34" charset="0"/>
              </a:rPr>
              <a:t>”</a:t>
            </a:r>
          </a:p>
        </p:txBody>
      </p:sp>
      <p:sp>
        <p:nvSpPr>
          <p:cNvPr id="9" name="Rectangle 8">
            <a:extLst>
              <a:ext uri="{FF2B5EF4-FFF2-40B4-BE49-F238E27FC236}">
                <a16:creationId xmlns:a16="http://schemas.microsoft.com/office/drawing/2014/main" id="{C1C90D77-DA34-443B-93C4-226F352A2D9C}"/>
              </a:ext>
            </a:extLst>
          </p:cNvPr>
          <p:cNvSpPr/>
          <p:nvPr/>
        </p:nvSpPr>
        <p:spPr>
          <a:xfrm rot="10800000">
            <a:off x="768990" y="760020"/>
            <a:ext cx="829073"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a:ln>
                  <a:noFill/>
                </a:ln>
                <a:solidFill>
                  <a:srgbClr val="FF7900"/>
                </a:solidFill>
                <a:effectLst/>
                <a:uLnTx/>
                <a:uFillTx/>
                <a:latin typeface="Calibri" panose="020F0502020204030204" pitchFamily="34" charset="0"/>
                <a:ea typeface="+mn-ea"/>
                <a:cs typeface="Calibri" panose="020F0502020204030204" pitchFamily="34" charset="0"/>
              </a:rPr>
              <a:t>”</a:t>
            </a:r>
          </a:p>
        </p:txBody>
      </p:sp>
      <p:sp>
        <p:nvSpPr>
          <p:cNvPr id="10" name="Rectangle 9">
            <a:extLst>
              <a:ext uri="{FF2B5EF4-FFF2-40B4-BE49-F238E27FC236}">
                <a16:creationId xmlns:a16="http://schemas.microsoft.com/office/drawing/2014/main" id="{0D8C320B-6699-46B5-9F25-19A7782A9FAB}"/>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pic>
        <p:nvPicPr>
          <p:cNvPr id="12" name="Picture 11">
            <a:extLst>
              <a:ext uri="{FF2B5EF4-FFF2-40B4-BE49-F238E27FC236}">
                <a16:creationId xmlns:a16="http://schemas.microsoft.com/office/drawing/2014/main" id="{0454CA77-F065-495F-A5B2-6AD600AE37DC}"/>
              </a:ext>
            </a:extLst>
          </p:cNvPr>
          <p:cNvPicPr>
            <a:picLocks noChangeAspect="1"/>
          </p:cNvPicPr>
          <p:nvPr/>
        </p:nvPicPr>
        <p:blipFill>
          <a:blip r:embed="rId2"/>
          <a:stretch>
            <a:fillRect/>
          </a:stretch>
        </p:blipFill>
        <p:spPr>
          <a:xfrm>
            <a:off x="4276725" y="681965"/>
            <a:ext cx="3638550" cy="733425"/>
          </a:xfrm>
          <a:prstGeom prst="rect">
            <a:avLst/>
          </a:prstGeom>
        </p:spPr>
      </p:pic>
    </p:spTree>
    <p:extLst>
      <p:ext uri="{BB962C8B-B14F-4D97-AF65-F5344CB8AC3E}">
        <p14:creationId xmlns:p14="http://schemas.microsoft.com/office/powerpoint/2010/main" val="4974277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894BB5-F6F8-4C9B-A241-1783B34D6719}"/>
              </a:ext>
            </a:extLst>
          </p:cNvPr>
          <p:cNvSpPr>
            <a:spLocks noGrp="1"/>
          </p:cNvSpPr>
          <p:nvPr>
            <p:ph type="title"/>
          </p:nvPr>
        </p:nvSpPr>
        <p:spPr/>
        <p:txBody>
          <a:bodyPr lIns="0" tIns="45720" rIns="91440" bIns="45720" anchor="t"/>
          <a:lstStyle/>
          <a:p>
            <a:r>
              <a:rPr lang="en-GB" sz="2650">
                <a:latin typeface="Soho Gothic Pro" panose="020B0503030504020204" pitchFamily="34" charset="0"/>
              </a:rPr>
              <a:t>LGBTQ+ and allies network: </a:t>
            </a:r>
            <a:r>
              <a:rPr lang="en-GB" sz="2650">
                <a:solidFill>
                  <a:srgbClr val="FF7900"/>
                </a:solidFill>
                <a:latin typeface="Soho Gothic Pro" panose="020B0503030504020204" pitchFamily="34" charset="0"/>
              </a:rPr>
              <a:t>our vision </a:t>
            </a:r>
          </a:p>
        </p:txBody>
      </p:sp>
      <p:sp>
        <p:nvSpPr>
          <p:cNvPr id="8" name="Content Placeholder 7">
            <a:extLst>
              <a:ext uri="{FF2B5EF4-FFF2-40B4-BE49-F238E27FC236}">
                <a16:creationId xmlns:a16="http://schemas.microsoft.com/office/drawing/2014/main" id="{80753938-436A-46B9-9159-60F813D68AF6}"/>
              </a:ext>
            </a:extLst>
          </p:cNvPr>
          <p:cNvSpPr>
            <a:spLocks noGrp="1"/>
          </p:cNvSpPr>
          <p:nvPr>
            <p:ph sz="quarter" idx="21"/>
          </p:nvPr>
        </p:nvSpPr>
        <p:spPr>
          <a:xfrm>
            <a:off x="511995" y="1393692"/>
            <a:ext cx="7690445" cy="4603013"/>
          </a:xfrm>
        </p:spPr>
        <p:txBody>
          <a:bodyPr vert="horz" lIns="0" tIns="45720" rIns="91440" bIns="45720" rtlCol="0" anchor="t">
            <a:noAutofit/>
          </a:bodyPr>
          <a:lstStyle/>
          <a:p>
            <a:pPr marL="0" indent="0">
              <a:buNone/>
            </a:pPr>
            <a:r>
              <a:rPr lang="en-GB" sz="2400">
                <a:solidFill>
                  <a:schemeClr val="tx2"/>
                </a:solidFill>
                <a:latin typeface="Soho Gothic Pro Medium" panose="020B0603030504020204" pitchFamily="34" charset="0"/>
              </a:rPr>
              <a:t>S</a:t>
            </a:r>
            <a:r>
              <a:rPr lang="en-GB" sz="2000">
                <a:latin typeface="Soho Gothic Pro Medium" panose="020B0603030504020204" pitchFamily="34" charset="0"/>
              </a:rPr>
              <a:t>ee: </a:t>
            </a:r>
            <a:r>
              <a:rPr lang="en-GB" sz="2000">
                <a:latin typeface="Soho Gothic Pro" panose="020B0503030504020204" pitchFamily="34" charset="0"/>
              </a:rPr>
              <a:t>To be </a:t>
            </a:r>
            <a:r>
              <a:rPr lang="en-GB" sz="2000">
                <a:solidFill>
                  <a:schemeClr val="accent6"/>
                </a:solidFill>
                <a:latin typeface="Soho Gothic Pro" panose="020B0503030504020204" pitchFamily="34" charset="0"/>
              </a:rPr>
              <a:t>recognised externally</a:t>
            </a:r>
            <a:r>
              <a:rPr lang="en-GB" sz="2000" b="1">
                <a:solidFill>
                  <a:schemeClr val="accent6"/>
                </a:solidFill>
                <a:latin typeface="Soho Gothic Pro" panose="020B0503030504020204" pitchFamily="34" charset="0"/>
              </a:rPr>
              <a:t> </a:t>
            </a:r>
            <a:r>
              <a:rPr lang="en-GB" sz="2000">
                <a:latin typeface="Soho Gothic Pro" panose="020B0503030504020204" pitchFamily="34" charset="0"/>
              </a:rPr>
              <a:t>as an LGBTQ+ inclusive employer.</a:t>
            </a:r>
          </a:p>
          <a:p>
            <a:pPr marL="0" indent="0">
              <a:buNone/>
            </a:pPr>
            <a:r>
              <a:rPr lang="en-GB" sz="2400">
                <a:solidFill>
                  <a:schemeClr val="tx2"/>
                </a:solidFill>
                <a:latin typeface="Soho Gothic Pro Medium" panose="020B0603030504020204" pitchFamily="34" charset="0"/>
              </a:rPr>
              <a:t>E</a:t>
            </a:r>
            <a:r>
              <a:rPr lang="en-GB" sz="2000">
                <a:latin typeface="Soho Gothic Pro Medium" panose="020B0603030504020204" pitchFamily="34" charset="0"/>
              </a:rPr>
              <a:t>veryone: </a:t>
            </a:r>
            <a:r>
              <a:rPr lang="en-GB" sz="2000">
                <a:latin typeface="Soho Gothic Pro" panose="020B0503030504020204" pitchFamily="34" charset="0"/>
              </a:rPr>
              <a:t>To </a:t>
            </a:r>
            <a:r>
              <a:rPr lang="en-GB" sz="2000">
                <a:solidFill>
                  <a:schemeClr val="accent6"/>
                </a:solidFill>
                <a:latin typeface="Soho Gothic Pro" panose="020B0503030504020204" pitchFamily="34" charset="0"/>
              </a:rPr>
              <a:t>celebrate and embrace differences (and similarities)</a:t>
            </a:r>
            <a:r>
              <a:rPr lang="en-GB" sz="2000">
                <a:latin typeface="Soho Gothic Pro" panose="020B0503030504020204" pitchFamily="34" charset="0"/>
              </a:rPr>
              <a:t>, creating possibilities and grow together – leading to better business performance</a:t>
            </a:r>
          </a:p>
          <a:p>
            <a:pPr marL="0" indent="0">
              <a:buNone/>
            </a:pPr>
            <a:r>
              <a:rPr lang="en-GB" sz="2400">
                <a:solidFill>
                  <a:schemeClr val="tx2"/>
                </a:solidFill>
                <a:latin typeface="Soho Gothic Pro Medium" panose="020B0603030504020204" pitchFamily="34" charset="0"/>
              </a:rPr>
              <a:t>E</a:t>
            </a:r>
            <a:r>
              <a:rPr lang="en-GB" sz="2000">
                <a:latin typeface="Soho Gothic Pro Medium" panose="020B0603030504020204" pitchFamily="34" charset="0"/>
              </a:rPr>
              <a:t>qually: </a:t>
            </a:r>
            <a:r>
              <a:rPr lang="en-GB" sz="2000">
                <a:latin typeface="Soho Gothic Pro" panose="020B0503030504020204" pitchFamily="34" charset="0"/>
              </a:rPr>
              <a:t>To </a:t>
            </a:r>
            <a:r>
              <a:rPr lang="en-GB" sz="2000">
                <a:solidFill>
                  <a:schemeClr val="accent6"/>
                </a:solidFill>
                <a:latin typeface="Soho Gothic Pro" panose="020B0503030504020204" pitchFamily="34" charset="0"/>
              </a:rPr>
              <a:t>promote an inclusive culture</a:t>
            </a:r>
            <a:r>
              <a:rPr lang="en-GB" sz="2000">
                <a:latin typeface="Soho Gothic Pro" panose="020B0503030504020204" pitchFamily="34" charset="0"/>
              </a:rPr>
              <a:t>, where employees are valued, respected and can bring their best to work - regardless of gender, nationality, race, disability or sexuality</a:t>
            </a:r>
          </a:p>
          <a:p>
            <a:pPr marL="0" indent="0">
              <a:buNone/>
            </a:pPr>
            <a:r>
              <a:rPr lang="en-GB" sz="2400">
                <a:solidFill>
                  <a:schemeClr val="tx2"/>
                </a:solidFill>
                <a:latin typeface="Soho Gothic Pro Medium" panose="020B0603030504020204" pitchFamily="34" charset="0"/>
              </a:rPr>
              <a:t>N</a:t>
            </a:r>
            <a:r>
              <a:rPr lang="en-GB" sz="2000">
                <a:latin typeface="Soho Gothic Pro Medium" panose="020B0603030504020204" pitchFamily="34" charset="0"/>
              </a:rPr>
              <a:t>ow: </a:t>
            </a:r>
            <a:r>
              <a:rPr lang="en-GB" sz="2000">
                <a:latin typeface="Soho Gothic Pro" panose="020B0503030504020204" pitchFamily="34" charset="0"/>
              </a:rPr>
              <a:t>To start today by </a:t>
            </a:r>
            <a:r>
              <a:rPr lang="en-GB" sz="2000">
                <a:solidFill>
                  <a:schemeClr val="accent6"/>
                </a:solidFill>
                <a:latin typeface="Soho Gothic Pro" panose="020B0503030504020204" pitchFamily="34" charset="0"/>
              </a:rPr>
              <a:t>being open to learning and behaving as advocates </a:t>
            </a:r>
            <a:r>
              <a:rPr lang="en-GB" sz="2000">
                <a:latin typeface="Soho Gothic Pro" panose="020B0503030504020204" pitchFamily="34" charset="0"/>
              </a:rPr>
              <a:t>and allies to each other</a:t>
            </a:r>
            <a:endParaRPr lang="en-GB" sz="1800">
              <a:latin typeface="Soho Gothic Pro" panose="020B0503030504020204" pitchFamily="34" charset="0"/>
            </a:endParaRPr>
          </a:p>
          <a:p>
            <a:pPr marL="0" indent="0" algn="just">
              <a:buNone/>
            </a:pPr>
            <a:endParaRPr lang="en-GB" sz="1800">
              <a:latin typeface="Soho Gothic Pro" panose="020B0503030504020204" pitchFamily="34" charset="0"/>
            </a:endParaRPr>
          </a:p>
          <a:p>
            <a:pPr marL="0" indent="0" algn="just">
              <a:buNone/>
            </a:pPr>
            <a:endParaRPr lang="en-GB" sz="1800">
              <a:latin typeface="Soho Gothic Pro" panose="020B0503030504020204" pitchFamily="34" charset="0"/>
            </a:endParaRPr>
          </a:p>
          <a:p>
            <a:pPr marL="0" indent="0" algn="just">
              <a:buNone/>
            </a:pPr>
            <a:endParaRPr lang="en-GB" sz="1800">
              <a:latin typeface="Soho Gothic Pro" panose="020B0503030504020204" pitchFamily="34" charset="0"/>
            </a:endParaRPr>
          </a:p>
        </p:txBody>
      </p:sp>
      <p:sp>
        <p:nvSpPr>
          <p:cNvPr id="7" name="Oval 6">
            <a:extLst>
              <a:ext uri="{FF2B5EF4-FFF2-40B4-BE49-F238E27FC236}">
                <a16:creationId xmlns:a16="http://schemas.microsoft.com/office/drawing/2014/main" id="{DF742EEF-0D8D-471E-A84B-812805714455}"/>
              </a:ext>
            </a:extLst>
          </p:cNvPr>
          <p:cNvSpPr/>
          <p:nvPr/>
        </p:nvSpPr>
        <p:spPr>
          <a:xfrm>
            <a:off x="8873412" y="2200695"/>
            <a:ext cx="2496116" cy="245660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1" i="0" u="none" strike="noStrike" kern="1200" cap="none" spc="0" normalizeH="0" baseline="0" noProof="0">
              <a:ln>
                <a:noFill/>
              </a:ln>
              <a:solidFill>
                <a:srgbClr val="FFFFFF"/>
              </a:solidFill>
              <a:effectLst/>
              <a:uLnTx/>
              <a:uFillTx/>
              <a:latin typeface="Soho Gothic Pro Medium" panose="020B0603030504020204" pitchFamily="34" charset="0"/>
              <a:ea typeface="+mn-ea"/>
              <a:cs typeface="+mn-cs"/>
            </a:endParaRPr>
          </a:p>
        </p:txBody>
      </p:sp>
      <p:sp>
        <p:nvSpPr>
          <p:cNvPr id="9" name="Rectangle 8">
            <a:extLst>
              <a:ext uri="{FF2B5EF4-FFF2-40B4-BE49-F238E27FC236}">
                <a16:creationId xmlns:a16="http://schemas.microsoft.com/office/drawing/2014/main" id="{175C95C4-50D8-4C14-9917-3CFF945D60BE}"/>
              </a:ext>
            </a:extLst>
          </p:cNvPr>
          <p:cNvSpPr/>
          <p:nvPr/>
        </p:nvSpPr>
        <p:spPr>
          <a:xfrm>
            <a:off x="9304579" y="3013501"/>
            <a:ext cx="1765227" cy="83099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FFFFFF"/>
                </a:solidFill>
                <a:effectLst>
                  <a:outerShdw blurRad="50800" dist="38100" dir="5400000" algn="t" rotWithShape="0">
                    <a:prstClr val="black">
                      <a:alpha val="40000"/>
                    </a:prstClr>
                  </a:outerShdw>
                </a:effectLst>
                <a:uLnTx/>
                <a:uFillTx/>
                <a:latin typeface="Soho Gothic Pro Medium" panose="020B0603030504020204" pitchFamily="34" charset="0"/>
                <a:ea typeface="+mn-ea"/>
                <a:cs typeface="+mn-cs"/>
              </a:rPr>
              <a:t>SEEN</a:t>
            </a:r>
          </a:p>
        </p:txBody>
      </p:sp>
    </p:spTree>
    <p:extLst>
      <p:ext uri="{BB962C8B-B14F-4D97-AF65-F5344CB8AC3E}">
        <p14:creationId xmlns:p14="http://schemas.microsoft.com/office/powerpoint/2010/main" val="20034049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C6934604-B1B0-C92B-E64A-DF71AF004AE9}"/>
              </a:ext>
            </a:extLst>
          </p:cNvPr>
          <p:cNvSpPr>
            <a:spLocks noGrp="1"/>
          </p:cNvSpPr>
          <p:nvPr>
            <p:ph type="title"/>
          </p:nvPr>
        </p:nvSpPr>
        <p:spPr>
          <a:extLst>
            <a:ext uri="{909E8E84-426E-40DD-AFC4-6F175D3DCCD1}">
              <a14:hiddenFill xmlns:a14="http://schemas.microsoft.com/office/drawing/2010/main">
                <a:solidFill>
                  <a:srgbClr val="FFFFFF"/>
                </a:solidFill>
              </a14:hiddenFill>
            </a:ext>
          </a:extLst>
        </p:spPr>
        <p:txBody>
          <a:bodyPr/>
          <a:lstStyle/>
          <a:p>
            <a:r>
              <a:rPr lang="en-US">
                <a:latin typeface="Soho Gothic Pro" panose="020B0503030504020204" pitchFamily="34" charset="0"/>
              </a:rPr>
              <a:t>Reflections on past few years</a:t>
            </a:r>
          </a:p>
        </p:txBody>
      </p:sp>
      <p:sp>
        <p:nvSpPr>
          <p:cNvPr id="4" name="Slide Number Placeholder 3">
            <a:extLst>
              <a:ext uri="{FF2B5EF4-FFF2-40B4-BE49-F238E27FC236}">
                <a16:creationId xmlns:a16="http://schemas.microsoft.com/office/drawing/2014/main" id="{BCBE89EB-7A64-4404-B7CA-654B52D5724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3176A-146B-4E61-BA6F-E97A08C604D1}" type="slidenum">
              <a:rPr kumimoji="0" lang="en-GB" sz="1200" b="0" i="0" u="none" strike="noStrike" kern="1200" cap="none" spc="0" normalizeH="0" baseline="0" noProof="0" smtClean="0">
                <a:ln>
                  <a:noFill/>
                </a:ln>
                <a:solidFill>
                  <a:srgbClr val="A3A3A3"/>
                </a:solidFill>
                <a:effectLst/>
                <a:uLnTx/>
                <a:uFillTx/>
                <a:latin typeface="Soho Gothic Pro" panose="020B0503030504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A3A3A3"/>
              </a:solidFill>
              <a:effectLst/>
              <a:uLnTx/>
              <a:uFillTx/>
              <a:latin typeface="Soho Gothic Pro" panose="020B0503030504020204" pitchFamily="34" charset="0"/>
              <a:ea typeface="+mn-ea"/>
              <a:cs typeface="+mn-cs"/>
            </a:endParaRPr>
          </a:p>
        </p:txBody>
      </p:sp>
      <p:grpSp>
        <p:nvGrpSpPr>
          <p:cNvPr id="19" name="Group 18">
            <a:extLst>
              <a:ext uri="{FF2B5EF4-FFF2-40B4-BE49-F238E27FC236}">
                <a16:creationId xmlns:a16="http://schemas.microsoft.com/office/drawing/2014/main" id="{DC943310-6CEC-4DA8-AA64-DC74018479E8}"/>
              </a:ext>
            </a:extLst>
          </p:cNvPr>
          <p:cNvGrpSpPr/>
          <p:nvPr/>
        </p:nvGrpSpPr>
        <p:grpSpPr>
          <a:xfrm>
            <a:off x="8512590" y="768160"/>
            <a:ext cx="3461695" cy="4185801"/>
            <a:chOff x="8542186" y="1160115"/>
            <a:chExt cx="3172744" cy="3729791"/>
          </a:xfrm>
        </p:grpSpPr>
        <p:grpSp>
          <p:nvGrpSpPr>
            <p:cNvPr id="2" name="Group 1">
              <a:extLst>
                <a:ext uri="{FF2B5EF4-FFF2-40B4-BE49-F238E27FC236}">
                  <a16:creationId xmlns:a16="http://schemas.microsoft.com/office/drawing/2014/main" id="{A76D5489-5545-4A87-9359-65830CBE1423}"/>
                </a:ext>
              </a:extLst>
            </p:cNvPr>
            <p:cNvGrpSpPr/>
            <p:nvPr/>
          </p:nvGrpSpPr>
          <p:grpSpPr>
            <a:xfrm>
              <a:off x="8542186" y="1160115"/>
              <a:ext cx="3172744" cy="3729791"/>
              <a:chOff x="3682703" y="1381163"/>
              <a:chExt cx="4784472" cy="5624494"/>
            </a:xfrm>
          </p:grpSpPr>
          <p:pic>
            <p:nvPicPr>
              <p:cNvPr id="20" name="Picture 19" descr="A group of people posing for a photo&#10;&#10;Description automatically generated">
                <a:extLst>
                  <a:ext uri="{FF2B5EF4-FFF2-40B4-BE49-F238E27FC236}">
                    <a16:creationId xmlns:a16="http://schemas.microsoft.com/office/drawing/2014/main" id="{DAC6490C-9F4F-4041-9860-63256111B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435" y="1381163"/>
                <a:ext cx="3600000" cy="2400000"/>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p:spPr>
          </p:pic>
          <p:pic>
            <p:nvPicPr>
              <p:cNvPr id="24" name="Picture 23" descr="A group of people walking down a street with a rainbow flag&#10;&#10;Description automatically generated">
                <a:extLst>
                  <a:ext uri="{FF2B5EF4-FFF2-40B4-BE49-F238E27FC236}">
                    <a16:creationId xmlns:a16="http://schemas.microsoft.com/office/drawing/2014/main" id="{29FDBB37-FA38-441C-ACB7-96DC4134D0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2703" y="3320632"/>
                <a:ext cx="1800001" cy="1349999"/>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p:spPr>
          </p:pic>
          <p:pic>
            <p:nvPicPr>
              <p:cNvPr id="26" name="Picture 25" descr="A group of people marching in a parade&#10;&#10;Description automatically generated">
                <a:extLst>
                  <a:ext uri="{FF2B5EF4-FFF2-40B4-BE49-F238E27FC236}">
                    <a16:creationId xmlns:a16="http://schemas.microsoft.com/office/drawing/2014/main" id="{5D0E7DD5-8572-4B49-B6D1-A4F14B29F5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3123" y="4003363"/>
                <a:ext cx="2388745" cy="1592495"/>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p:spPr>
          </p:pic>
          <p:pic>
            <p:nvPicPr>
              <p:cNvPr id="2050" name="Picture 2">
                <a:extLst>
                  <a:ext uri="{FF2B5EF4-FFF2-40B4-BE49-F238E27FC236}">
                    <a16:creationId xmlns:a16="http://schemas.microsoft.com/office/drawing/2014/main" id="{B2469DFB-F934-4F58-BE44-F8FAFD3A1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6172" y="4578776"/>
                <a:ext cx="1701003" cy="1279528"/>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p:spPr>
          </p:pic>
          <p:pic>
            <p:nvPicPr>
              <p:cNvPr id="2052" name="Picture 4">
                <a:extLst>
                  <a:ext uri="{FF2B5EF4-FFF2-40B4-BE49-F238E27FC236}">
                    <a16:creationId xmlns:a16="http://schemas.microsoft.com/office/drawing/2014/main" id="{82111FBD-7962-4EE8-92D1-A10103C71AC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1573"/>
              <a:stretch/>
            </p:blipFill>
            <p:spPr bwMode="auto">
              <a:xfrm>
                <a:off x="5950364" y="5778776"/>
                <a:ext cx="1631616" cy="1226881"/>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p:spPr>
          </p:pic>
          <p:pic>
            <p:nvPicPr>
              <p:cNvPr id="22" name="Picture 21" descr="A group of women wearing matching hats and shirts&#10;&#10;Description automatically generated">
                <a:extLst>
                  <a:ext uri="{FF2B5EF4-FFF2-40B4-BE49-F238E27FC236}">
                    <a16:creationId xmlns:a16="http://schemas.microsoft.com/office/drawing/2014/main" id="{C193F2AB-94F2-4AB6-919E-FD2D06495D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2167" y="3195859"/>
                <a:ext cx="1800000" cy="1200000"/>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p:spPr>
          </p:pic>
        </p:grpSp>
        <p:sp>
          <p:nvSpPr>
            <p:cNvPr id="5" name="TextBox 4">
              <a:extLst>
                <a:ext uri="{FF2B5EF4-FFF2-40B4-BE49-F238E27FC236}">
                  <a16:creationId xmlns:a16="http://schemas.microsoft.com/office/drawing/2014/main" id="{650CA55F-F0FD-40E1-8F0A-6CB778E0B638}"/>
                </a:ext>
              </a:extLst>
            </p:cNvPr>
            <p:cNvSpPr txBox="1"/>
            <p:nvPr/>
          </p:nvSpPr>
          <p:spPr>
            <a:xfrm>
              <a:off x="8702789" y="3401301"/>
              <a:ext cx="655674" cy="57591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Soho Gothic Pro" panose="020B0503030504020204" pitchFamily="34" charset="0"/>
                  <a:ea typeface="+mn-ea"/>
                  <a:cs typeface="+mn-cs"/>
                </a:rPr>
                <a:t>London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Soho Gothic Pro" panose="020B0503030504020204" pitchFamily="34" charset="0"/>
                  <a:ea typeface="+mn-ea"/>
                  <a:cs typeface="+mn-cs"/>
                </a:rPr>
                <a:t>Pride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Soho Gothic Pro" panose="020B0503030504020204" pitchFamily="34" charset="0"/>
                  <a:ea typeface="+mn-ea"/>
                  <a:cs typeface="+mn-cs"/>
                </a:rPr>
                <a:t>2023</a:t>
              </a:r>
            </a:p>
          </p:txBody>
        </p:sp>
      </p:grpSp>
      <p:grpSp>
        <p:nvGrpSpPr>
          <p:cNvPr id="18" name="Group 17">
            <a:extLst>
              <a:ext uri="{FF2B5EF4-FFF2-40B4-BE49-F238E27FC236}">
                <a16:creationId xmlns:a16="http://schemas.microsoft.com/office/drawing/2014/main" id="{25AD5546-1FDB-49BE-AEC1-CEA190AC3F23}"/>
              </a:ext>
            </a:extLst>
          </p:cNvPr>
          <p:cNvGrpSpPr/>
          <p:nvPr/>
        </p:nvGrpSpPr>
        <p:grpSpPr>
          <a:xfrm>
            <a:off x="4790292" y="1219816"/>
            <a:ext cx="4034150" cy="772716"/>
            <a:chOff x="6166520" y="1297316"/>
            <a:chExt cx="2647373" cy="507087"/>
          </a:xfrm>
        </p:grpSpPr>
        <p:pic>
          <p:nvPicPr>
            <p:cNvPr id="14" name="Picture 4">
              <a:extLst>
                <a:ext uri="{FF2B5EF4-FFF2-40B4-BE49-F238E27FC236}">
                  <a16:creationId xmlns:a16="http://schemas.microsoft.com/office/drawing/2014/main" id="{CA176B6F-7B7F-4AC3-A1A0-CD9123B2CD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17844" y="1297316"/>
              <a:ext cx="2241768" cy="31468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F8276E8-A3FD-4DE1-96DB-FCDEFCFDCBF7}"/>
                </a:ext>
              </a:extLst>
            </p:cNvPr>
            <p:cNvSpPr txBox="1"/>
            <p:nvPr/>
          </p:nvSpPr>
          <p:spPr>
            <a:xfrm>
              <a:off x="6166520" y="1622625"/>
              <a:ext cx="2647373" cy="1817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Soho Gothic Pro" panose="020B0503030504020204" pitchFamily="34" charset="0"/>
                  <a:ea typeface="+mn-ea"/>
                  <a:cs typeface="+mn-cs"/>
                </a:rPr>
                <a:t>Joined Workplace Pride - May 2023</a:t>
              </a:r>
            </a:p>
          </p:txBody>
        </p:sp>
      </p:grpSp>
      <p:pic>
        <p:nvPicPr>
          <p:cNvPr id="25" name="Picture 24">
            <a:extLst>
              <a:ext uri="{FF2B5EF4-FFF2-40B4-BE49-F238E27FC236}">
                <a16:creationId xmlns:a16="http://schemas.microsoft.com/office/drawing/2014/main" id="{CEF3FBAB-B767-4739-89D3-A636D1819D95}"/>
              </a:ext>
            </a:extLst>
          </p:cNvPr>
          <p:cNvPicPr>
            <a:picLocks noChangeAspect="1"/>
          </p:cNvPicPr>
          <p:nvPr/>
        </p:nvPicPr>
        <p:blipFill>
          <a:blip r:embed="rId11"/>
          <a:stretch>
            <a:fillRect/>
          </a:stretch>
        </p:blipFill>
        <p:spPr>
          <a:xfrm>
            <a:off x="517074" y="1281375"/>
            <a:ext cx="2501306" cy="1388768"/>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p:spPr>
      </p:pic>
      <p:grpSp>
        <p:nvGrpSpPr>
          <p:cNvPr id="32" name="Group 31">
            <a:extLst>
              <a:ext uri="{FF2B5EF4-FFF2-40B4-BE49-F238E27FC236}">
                <a16:creationId xmlns:a16="http://schemas.microsoft.com/office/drawing/2014/main" id="{DE595F78-C286-5BF4-766C-D265CDC4D643}"/>
              </a:ext>
            </a:extLst>
          </p:cNvPr>
          <p:cNvGrpSpPr/>
          <p:nvPr/>
        </p:nvGrpSpPr>
        <p:grpSpPr>
          <a:xfrm>
            <a:off x="511995" y="4109772"/>
            <a:ext cx="2282202" cy="2305497"/>
            <a:chOff x="363321" y="4187858"/>
            <a:chExt cx="2282202" cy="2305497"/>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081746EE-EF0B-48EF-B9F2-FB24628B0C8A}"/>
                </a:ext>
              </a:extLst>
            </p:cNvPr>
            <p:cNvPicPr>
              <a:picLocks noChangeAspect="1"/>
            </p:cNvPicPr>
            <p:nvPr/>
          </p:nvPicPr>
          <p:blipFill>
            <a:blip r:embed="rId12"/>
            <a:stretch>
              <a:fillRect/>
            </a:stretch>
          </p:blipFill>
          <p:spPr>
            <a:xfrm>
              <a:off x="363321" y="4187858"/>
              <a:ext cx="2282202" cy="1767531"/>
            </a:xfrm>
            <a:prstGeom prst="rect">
              <a:avLst/>
            </a:prstGeom>
            <a:solidFill>
              <a:srgbClr val="FFFFFF">
                <a:shade val="85000"/>
              </a:srgbClr>
            </a:solidFill>
            <a:ln w="19050" cap="sq">
              <a:noFill/>
              <a:miter lim="800000"/>
            </a:ln>
            <a:effectLst/>
          </p:spPr>
        </p:pic>
        <p:pic>
          <p:nvPicPr>
            <p:cNvPr id="13" name="Picture 12">
              <a:extLst>
                <a:ext uri="{FF2B5EF4-FFF2-40B4-BE49-F238E27FC236}">
                  <a16:creationId xmlns:a16="http://schemas.microsoft.com/office/drawing/2014/main" id="{54C51BFB-C121-4551-9400-D8480020CD62}"/>
                </a:ext>
              </a:extLst>
            </p:cNvPr>
            <p:cNvPicPr>
              <a:picLocks noChangeAspect="1"/>
            </p:cNvPicPr>
            <p:nvPr/>
          </p:nvPicPr>
          <p:blipFill>
            <a:blip r:embed="rId13"/>
            <a:stretch>
              <a:fillRect/>
            </a:stretch>
          </p:blipFill>
          <p:spPr>
            <a:xfrm>
              <a:off x="363321" y="5955389"/>
              <a:ext cx="2282202" cy="537966"/>
            </a:xfrm>
            <a:prstGeom prst="rect">
              <a:avLst/>
            </a:prstGeom>
            <a:solidFill>
              <a:srgbClr val="FFFFFF">
                <a:shade val="85000"/>
              </a:srgbClr>
            </a:solidFill>
            <a:ln w="19050" cap="sq">
              <a:noFill/>
              <a:miter lim="800000"/>
            </a:ln>
            <a:effectLst/>
          </p:spPr>
        </p:pic>
      </p:grpSp>
      <p:sp>
        <p:nvSpPr>
          <p:cNvPr id="29" name="TextBox 28">
            <a:extLst>
              <a:ext uri="{FF2B5EF4-FFF2-40B4-BE49-F238E27FC236}">
                <a16:creationId xmlns:a16="http://schemas.microsoft.com/office/drawing/2014/main" id="{D51C6AE2-82C6-47AA-B600-16986C4DC16D}"/>
              </a:ext>
            </a:extLst>
          </p:cNvPr>
          <p:cNvSpPr txBox="1"/>
          <p:nvPr/>
        </p:nvSpPr>
        <p:spPr>
          <a:xfrm>
            <a:off x="441914" y="2760522"/>
            <a:ext cx="15231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D67B19"/>
                </a:solidFill>
                <a:effectLst/>
                <a:uLnTx/>
                <a:uFillTx/>
                <a:latin typeface="Soho Gothic Pro Medium" panose="020B0603030504020204" pitchFamily="34" charset="0"/>
                <a:ea typeface="+mn-ea"/>
                <a:cs typeface="+mn-cs"/>
              </a:rPr>
              <a:t>2021 - 2022</a:t>
            </a:r>
          </a:p>
        </p:txBody>
      </p:sp>
      <p:sp>
        <p:nvSpPr>
          <p:cNvPr id="35" name="TextBox 34">
            <a:extLst>
              <a:ext uri="{FF2B5EF4-FFF2-40B4-BE49-F238E27FC236}">
                <a16:creationId xmlns:a16="http://schemas.microsoft.com/office/drawing/2014/main" id="{15261068-9904-4B91-9A61-CA483A32686E}"/>
              </a:ext>
            </a:extLst>
          </p:cNvPr>
          <p:cNvSpPr txBox="1"/>
          <p:nvPr/>
        </p:nvSpPr>
        <p:spPr>
          <a:xfrm>
            <a:off x="10604595" y="5277128"/>
            <a:ext cx="7681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D67B19"/>
                </a:solidFill>
                <a:effectLst/>
                <a:uLnTx/>
                <a:uFillTx/>
                <a:latin typeface="Soho Gothic Pro Medium" panose="020B0603030504020204" pitchFamily="34" charset="0"/>
                <a:ea typeface="+mn-ea"/>
                <a:cs typeface="+mn-cs"/>
              </a:rPr>
              <a:t>2023</a:t>
            </a:r>
          </a:p>
        </p:txBody>
      </p:sp>
      <p:sp>
        <p:nvSpPr>
          <p:cNvPr id="31" name="TextBox 30">
            <a:extLst>
              <a:ext uri="{FF2B5EF4-FFF2-40B4-BE49-F238E27FC236}">
                <a16:creationId xmlns:a16="http://schemas.microsoft.com/office/drawing/2014/main" id="{EDB07770-EBAE-46B6-8B0C-A9E3B742880C}"/>
              </a:ext>
            </a:extLst>
          </p:cNvPr>
          <p:cNvSpPr txBox="1"/>
          <p:nvPr/>
        </p:nvSpPr>
        <p:spPr>
          <a:xfrm>
            <a:off x="543861" y="3216213"/>
            <a:ext cx="13670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Soho Gothic Pro" panose="020B0503030504020204" pitchFamily="34" charset="0"/>
                <a:ea typeface="+mn-ea"/>
                <a:cs typeface="+mn-cs"/>
              </a:rPr>
              <a:t>Plus a Q&amp;A with a non-binary adolescent</a:t>
            </a:r>
          </a:p>
        </p:txBody>
      </p:sp>
      <p:sp>
        <p:nvSpPr>
          <p:cNvPr id="37" name="TextBox 36">
            <a:extLst>
              <a:ext uri="{FF2B5EF4-FFF2-40B4-BE49-F238E27FC236}">
                <a16:creationId xmlns:a16="http://schemas.microsoft.com/office/drawing/2014/main" id="{A2E54DD9-6606-4657-9776-038A0CFA9812}"/>
              </a:ext>
            </a:extLst>
          </p:cNvPr>
          <p:cNvSpPr txBox="1"/>
          <p:nvPr/>
        </p:nvSpPr>
        <p:spPr>
          <a:xfrm>
            <a:off x="3274640" y="1426188"/>
            <a:ext cx="13670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Soho Gothic Pro" panose="020B0503030504020204" pitchFamily="34" charset="0"/>
                <a:ea typeface="+mn-ea"/>
                <a:cs typeface="+mn-cs"/>
              </a:rPr>
              <a:t>Two webinars with influential LGBTQ+ community members</a:t>
            </a:r>
          </a:p>
        </p:txBody>
      </p:sp>
      <p:sp>
        <p:nvSpPr>
          <p:cNvPr id="34" name="TextBox 33">
            <a:extLst>
              <a:ext uri="{FF2B5EF4-FFF2-40B4-BE49-F238E27FC236}">
                <a16:creationId xmlns:a16="http://schemas.microsoft.com/office/drawing/2014/main" id="{0BB37252-4F38-4E1D-857B-B5EDFE39B8D1}"/>
              </a:ext>
            </a:extLst>
          </p:cNvPr>
          <p:cNvSpPr txBox="1"/>
          <p:nvPr/>
        </p:nvSpPr>
        <p:spPr>
          <a:xfrm>
            <a:off x="5594843" y="4940156"/>
            <a:ext cx="21348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Soho Gothic Pro" panose="020B0503030504020204" pitchFamily="34" charset="0"/>
                <a:ea typeface="+mn-ea"/>
                <a:cs typeface="+mn-cs"/>
              </a:rPr>
              <a:t>Supported and advised ‘Gender Diversity Network’ with their ‘Intl. Non-binary people’s day’ network call</a:t>
            </a:r>
          </a:p>
        </p:txBody>
      </p:sp>
      <p:pic>
        <p:nvPicPr>
          <p:cNvPr id="30" name="Picture 29">
            <a:extLst>
              <a:ext uri="{FF2B5EF4-FFF2-40B4-BE49-F238E27FC236}">
                <a16:creationId xmlns:a16="http://schemas.microsoft.com/office/drawing/2014/main" id="{B8009496-B086-4AB9-AE25-F43B20BBCE45}"/>
              </a:ext>
            </a:extLst>
          </p:cNvPr>
          <p:cNvPicPr>
            <a:picLocks noChangeAspect="1"/>
          </p:cNvPicPr>
          <p:nvPr/>
        </p:nvPicPr>
        <p:blipFill>
          <a:blip r:embed="rId14"/>
          <a:stretch>
            <a:fillRect/>
          </a:stretch>
        </p:blipFill>
        <p:spPr>
          <a:xfrm>
            <a:off x="2120682" y="2646785"/>
            <a:ext cx="2565925" cy="1767531"/>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p:spPr>
      </p:pic>
      <p:pic>
        <p:nvPicPr>
          <p:cNvPr id="9" name="Picture 8">
            <a:extLst>
              <a:ext uri="{FF2B5EF4-FFF2-40B4-BE49-F238E27FC236}">
                <a16:creationId xmlns:a16="http://schemas.microsoft.com/office/drawing/2014/main" id="{748D36F4-96B3-4484-28E3-805EF63556D8}"/>
              </a:ext>
            </a:extLst>
          </p:cNvPr>
          <p:cNvPicPr>
            <a:picLocks noChangeAspect="1"/>
          </p:cNvPicPr>
          <p:nvPr/>
        </p:nvPicPr>
        <p:blipFill>
          <a:blip r:embed="rId15"/>
          <a:stretch>
            <a:fillRect/>
          </a:stretch>
        </p:blipFill>
        <p:spPr>
          <a:xfrm>
            <a:off x="4822152" y="2045188"/>
            <a:ext cx="1977515" cy="1800000"/>
          </a:xfrm>
          <a:prstGeom prst="rect">
            <a:avLst/>
          </a:prstGeom>
          <a:ln>
            <a:noFill/>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558375BE-D90E-43BC-A556-83257F3D405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12763" y="2611516"/>
            <a:ext cx="2185705" cy="2160000"/>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p:spPr>
      </p:pic>
      <p:grpSp>
        <p:nvGrpSpPr>
          <p:cNvPr id="28" name="Group 27">
            <a:extLst>
              <a:ext uri="{FF2B5EF4-FFF2-40B4-BE49-F238E27FC236}">
                <a16:creationId xmlns:a16="http://schemas.microsoft.com/office/drawing/2014/main" id="{A39C0BC9-55F9-EF8B-267D-B3BF87C2B352}"/>
              </a:ext>
            </a:extLst>
          </p:cNvPr>
          <p:cNvGrpSpPr/>
          <p:nvPr/>
        </p:nvGrpSpPr>
        <p:grpSpPr>
          <a:xfrm>
            <a:off x="7913456" y="4242022"/>
            <a:ext cx="2179211" cy="2348482"/>
            <a:chOff x="7593881" y="3952571"/>
            <a:chExt cx="2466587" cy="2712874"/>
          </a:xfrm>
          <a:effectLst>
            <a:outerShdw blurRad="50800" dist="38100" dir="2700000" algn="tl" rotWithShape="0">
              <a:prstClr val="black">
                <a:alpha val="40000"/>
              </a:prstClr>
            </a:outerShdw>
          </a:effectLst>
        </p:grpSpPr>
        <p:pic>
          <p:nvPicPr>
            <p:cNvPr id="1028" name="Picture 4">
              <a:extLst>
                <a:ext uri="{FF2B5EF4-FFF2-40B4-BE49-F238E27FC236}">
                  <a16:creationId xmlns:a16="http://schemas.microsoft.com/office/drawing/2014/main" id="{B57D684B-3E58-40E6-9328-FA62F1177E6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4382" r="5803" b="24238"/>
            <a:stretch/>
          </p:blipFill>
          <p:spPr bwMode="auto">
            <a:xfrm>
              <a:off x="7593881" y="5369460"/>
              <a:ext cx="2463620" cy="1295985"/>
            </a:xfrm>
            <a:prstGeom prst="rect">
              <a:avLst/>
            </a:prstGeom>
            <a:solidFill>
              <a:srgbClr val="FFFFFF">
                <a:shade val="85000"/>
              </a:srgbClr>
            </a:solidFill>
            <a:ln w="19050" cap="sq">
              <a:noFill/>
              <a:miter lim="800000"/>
            </a:ln>
            <a:effectLst/>
          </p:spPr>
        </p:pic>
        <p:pic>
          <p:nvPicPr>
            <p:cNvPr id="1026" name="Picture 2">
              <a:extLst>
                <a:ext uri="{FF2B5EF4-FFF2-40B4-BE49-F238E27FC236}">
                  <a16:creationId xmlns:a16="http://schemas.microsoft.com/office/drawing/2014/main" id="{7EF5C72E-2A9E-489F-A42E-6DC21F439590}"/>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3993" t="15726" r="5636" b="15726"/>
            <a:stretch/>
          </p:blipFill>
          <p:spPr bwMode="auto">
            <a:xfrm>
              <a:off x="7596850" y="3952571"/>
              <a:ext cx="2463618" cy="1443070"/>
            </a:xfrm>
            <a:prstGeom prst="rect">
              <a:avLst/>
            </a:prstGeom>
            <a:solidFill>
              <a:srgbClr val="FFFFFF">
                <a:shade val="85000"/>
              </a:srgbClr>
            </a:solidFill>
            <a:ln w="19050" cap="sq">
              <a:noFill/>
              <a:miter lim="800000"/>
            </a:ln>
            <a:effectLst/>
          </p:spPr>
        </p:pic>
      </p:grpSp>
      <p:grpSp>
        <p:nvGrpSpPr>
          <p:cNvPr id="15" name="Group 14">
            <a:extLst>
              <a:ext uri="{FF2B5EF4-FFF2-40B4-BE49-F238E27FC236}">
                <a16:creationId xmlns:a16="http://schemas.microsoft.com/office/drawing/2014/main" id="{497DCCEB-8F1D-E335-AD8F-67D426DA0946}"/>
              </a:ext>
            </a:extLst>
          </p:cNvPr>
          <p:cNvGrpSpPr/>
          <p:nvPr/>
        </p:nvGrpSpPr>
        <p:grpSpPr>
          <a:xfrm>
            <a:off x="3202683" y="4780214"/>
            <a:ext cx="2134885" cy="1636543"/>
            <a:chOff x="3341039" y="4961454"/>
            <a:chExt cx="2134885" cy="1636543"/>
          </a:xfrm>
        </p:grpSpPr>
        <p:grpSp>
          <p:nvGrpSpPr>
            <p:cNvPr id="3" name="Group 2">
              <a:extLst>
                <a:ext uri="{FF2B5EF4-FFF2-40B4-BE49-F238E27FC236}">
                  <a16:creationId xmlns:a16="http://schemas.microsoft.com/office/drawing/2014/main" id="{059FFA3C-E642-B224-97CA-35B11C0E9709}"/>
                </a:ext>
              </a:extLst>
            </p:cNvPr>
            <p:cNvGrpSpPr/>
            <p:nvPr/>
          </p:nvGrpSpPr>
          <p:grpSpPr>
            <a:xfrm>
              <a:off x="3341039" y="4961454"/>
              <a:ext cx="2134885" cy="1636543"/>
              <a:chOff x="8517370" y="4385327"/>
              <a:chExt cx="2582927" cy="1980000"/>
            </a:xfrm>
          </p:grpSpPr>
          <p:pic>
            <p:nvPicPr>
              <p:cNvPr id="6" name="Picture 5">
                <a:extLst>
                  <a:ext uri="{FF2B5EF4-FFF2-40B4-BE49-F238E27FC236}">
                    <a16:creationId xmlns:a16="http://schemas.microsoft.com/office/drawing/2014/main" id="{3107A599-92C5-EE19-7B03-3DFD7BDE1F24}"/>
                  </a:ext>
                </a:extLst>
              </p:cNvPr>
              <p:cNvPicPr>
                <a:picLocks noChangeAspect="1"/>
              </p:cNvPicPr>
              <p:nvPr/>
            </p:nvPicPr>
            <p:blipFill rotWithShape="1">
              <a:blip r:embed="rId19"/>
              <a:srcRect l="49785" b="18801"/>
              <a:stretch/>
            </p:blipFill>
            <p:spPr>
              <a:xfrm>
                <a:off x="8517370" y="4385327"/>
                <a:ext cx="2518019" cy="1440000"/>
              </a:xfrm>
              <a:prstGeom prst="rect">
                <a:avLst/>
              </a:prstGeom>
            </p:spPr>
          </p:pic>
          <p:pic>
            <p:nvPicPr>
              <p:cNvPr id="8" name="Picture 7" descr="A person in a blue suit&#10;&#10;Description automatically generated">
                <a:extLst>
                  <a:ext uri="{FF2B5EF4-FFF2-40B4-BE49-F238E27FC236}">
                    <a16:creationId xmlns:a16="http://schemas.microsoft.com/office/drawing/2014/main" id="{D7CF2B34-4639-8FDA-EDE0-E07ED098A28B}"/>
                  </a:ext>
                </a:extLst>
              </p:cNvPr>
              <p:cNvPicPr>
                <a:picLocks noChangeAspect="1"/>
              </p:cNvPicPr>
              <p:nvPr/>
            </p:nvPicPr>
            <p:blipFill rotWithShape="1">
              <a:blip r:embed="rId20">
                <a:extLst>
                  <a:ext uri="{28A0092B-C50C-407E-A947-70E740481C1C}">
                    <a14:useLocalDpi xmlns:a14="http://schemas.microsoft.com/office/drawing/2010/main" val="0"/>
                  </a:ext>
                </a:extLst>
              </a:blip>
              <a:srcRect l="9996" r="9996"/>
              <a:stretch/>
            </p:blipFill>
            <p:spPr>
              <a:xfrm>
                <a:off x="10020297" y="5285327"/>
                <a:ext cx="1080000" cy="1080000"/>
              </a:xfrm>
              <a:prstGeom prst="ellipse">
                <a:avLst/>
              </a:prstGeom>
              <a:ln w="28575">
                <a:solidFill>
                  <a:srgbClr val="4D4D4D"/>
                </a:solidFill>
              </a:ln>
            </p:spPr>
          </p:pic>
        </p:grpSp>
        <p:sp>
          <p:nvSpPr>
            <p:cNvPr id="10" name="TextBox 9">
              <a:extLst>
                <a:ext uri="{FF2B5EF4-FFF2-40B4-BE49-F238E27FC236}">
                  <a16:creationId xmlns:a16="http://schemas.microsoft.com/office/drawing/2014/main" id="{DE824A9A-AD49-ED59-14C7-CA9357E9937A}"/>
                </a:ext>
              </a:extLst>
            </p:cNvPr>
            <p:cNvSpPr txBox="1"/>
            <p:nvPr/>
          </p:nvSpPr>
          <p:spPr>
            <a:xfrm>
              <a:off x="3406924" y="6127471"/>
              <a:ext cx="11063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CD3700"/>
                  </a:solidFill>
                  <a:effectLst/>
                  <a:uLnTx/>
                  <a:uFillTx/>
                  <a:latin typeface="Verdana"/>
                  <a:ea typeface="+mn-ea"/>
                  <a:cs typeface="+mn-cs"/>
                </a:rPr>
                <a:t>GOC Sponsor: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CD3700"/>
                  </a:solidFill>
                  <a:effectLst/>
                  <a:uLnTx/>
                  <a:uFillTx/>
                  <a:latin typeface="Verdana"/>
                  <a:ea typeface="+mn-ea"/>
                  <a:cs typeface="+mn-cs"/>
                </a:rPr>
                <a:t>Paul Brown</a:t>
              </a:r>
            </a:p>
          </p:txBody>
        </p:sp>
      </p:grpSp>
    </p:spTree>
    <p:custDataLst>
      <p:tags r:id="rId1"/>
    </p:custDataLst>
    <p:extLst>
      <p:ext uri="{BB962C8B-B14F-4D97-AF65-F5344CB8AC3E}">
        <p14:creationId xmlns:p14="http://schemas.microsoft.com/office/powerpoint/2010/main" val="37794207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DE94D-2870-C958-43AF-740BC760F490}"/>
              </a:ext>
            </a:extLst>
          </p:cNvPr>
          <p:cNvSpPr>
            <a:spLocks noGrp="1"/>
          </p:cNvSpPr>
          <p:nvPr>
            <p:ph type="ctrTitle"/>
          </p:nvPr>
        </p:nvSpPr>
        <p:spPr/>
        <p:txBody>
          <a:bodyPr/>
          <a:lstStyle/>
          <a:p>
            <a:r>
              <a:rPr lang="en-US"/>
              <a:t>Introduction to Gender &amp; Beyond</a:t>
            </a:r>
            <a:endParaRPr lang="en-GB"/>
          </a:p>
        </p:txBody>
      </p:sp>
      <p:sp>
        <p:nvSpPr>
          <p:cNvPr id="3" name="Subtitle 2">
            <a:extLst>
              <a:ext uri="{FF2B5EF4-FFF2-40B4-BE49-F238E27FC236}">
                <a16:creationId xmlns:a16="http://schemas.microsoft.com/office/drawing/2014/main" id="{5578DF98-EE91-9027-0AEB-023C8D94E550}"/>
              </a:ext>
            </a:extLst>
          </p:cNvPr>
          <p:cNvSpPr>
            <a:spLocks noGrp="1"/>
          </p:cNvSpPr>
          <p:nvPr>
            <p:ph type="subTitle" idx="1"/>
          </p:nvPr>
        </p:nvSpPr>
        <p:spPr>
          <a:xfrm>
            <a:off x="7360071" y="4185547"/>
            <a:ext cx="4314138" cy="987539"/>
          </a:xfrm>
        </p:spPr>
        <p:txBody>
          <a:bodyPr/>
          <a:lstStyle/>
          <a:p>
            <a:r>
              <a:rPr lang="en-US" i="1"/>
              <a:t>By the Gender Diversity Network </a:t>
            </a:r>
            <a:endParaRPr lang="en-GB" i="1"/>
          </a:p>
        </p:txBody>
      </p:sp>
      <p:sp>
        <p:nvSpPr>
          <p:cNvPr id="5" name="Text Placeholder 4">
            <a:extLst>
              <a:ext uri="{FF2B5EF4-FFF2-40B4-BE49-F238E27FC236}">
                <a16:creationId xmlns:a16="http://schemas.microsoft.com/office/drawing/2014/main" id="{A2CBA24A-9542-EC92-8486-EBA6CC544B22}"/>
              </a:ext>
            </a:extLst>
          </p:cNvPr>
          <p:cNvSpPr>
            <a:spLocks noGrp="1"/>
          </p:cNvSpPr>
          <p:nvPr>
            <p:ph type="body" sz="quarter" idx="11"/>
          </p:nvPr>
        </p:nvSpPr>
        <p:spPr/>
        <p:txBody>
          <a:bodyPr/>
          <a:lstStyle/>
          <a:p>
            <a:pPr algn="r"/>
            <a:r>
              <a:rPr lang="en-US"/>
              <a:t>Diversity, Equity &amp; Inclusion</a:t>
            </a:r>
            <a:endParaRPr lang="en-GB"/>
          </a:p>
        </p:txBody>
      </p:sp>
    </p:spTree>
    <p:extLst>
      <p:ext uri="{BB962C8B-B14F-4D97-AF65-F5344CB8AC3E}">
        <p14:creationId xmlns:p14="http://schemas.microsoft.com/office/powerpoint/2010/main" val="31881852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146860-E62F-008B-BA37-25DDFDEFAA6E}"/>
              </a:ext>
            </a:extLst>
          </p:cNvPr>
          <p:cNvSpPr>
            <a:spLocks noGrp="1"/>
          </p:cNvSpPr>
          <p:nvPr>
            <p:ph type="sldNum" sz="quarter" idx="12"/>
          </p:nvPr>
        </p:nvSpPr>
        <p:spPr/>
        <p:txBody>
          <a:bodyPr/>
          <a:lstStyle/>
          <a:p>
            <a:fld id="{7973176A-146B-4E61-BA6F-E97A08C604D1}" type="slidenum">
              <a:rPr lang="en-GB" smtClean="0"/>
              <a:pPr/>
              <a:t>79</a:t>
            </a:fld>
            <a:endParaRPr lang="en-GB"/>
          </a:p>
        </p:txBody>
      </p:sp>
      <p:sp>
        <p:nvSpPr>
          <p:cNvPr id="4" name="Rectangle 3">
            <a:extLst>
              <a:ext uri="{FF2B5EF4-FFF2-40B4-BE49-F238E27FC236}">
                <a16:creationId xmlns:a16="http://schemas.microsoft.com/office/drawing/2014/main" id="{A6C7CF4A-5E42-8C87-660D-D051E447BA0F}"/>
              </a:ext>
            </a:extLst>
          </p:cNvPr>
          <p:cNvSpPr/>
          <p:nvPr/>
        </p:nvSpPr>
        <p:spPr>
          <a:xfrm>
            <a:off x="1065403" y="692958"/>
            <a:ext cx="10050011" cy="5498347"/>
          </a:xfrm>
          <a:prstGeom prst="rect">
            <a:avLst/>
          </a:prstGeom>
          <a:solidFill>
            <a:schemeClr val="accent5">
              <a:lumMod val="75000"/>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TextBox 5">
            <a:extLst>
              <a:ext uri="{FF2B5EF4-FFF2-40B4-BE49-F238E27FC236}">
                <a16:creationId xmlns:a16="http://schemas.microsoft.com/office/drawing/2014/main" id="{C5993088-2189-952F-5664-E81D8B2FC3EE}"/>
              </a:ext>
            </a:extLst>
          </p:cNvPr>
          <p:cNvSpPr txBox="1"/>
          <p:nvPr/>
        </p:nvSpPr>
        <p:spPr>
          <a:xfrm>
            <a:off x="2974850" y="1248207"/>
            <a:ext cx="6231116" cy="646331"/>
          </a:xfrm>
          <a:prstGeom prst="rect">
            <a:avLst/>
          </a:prstGeom>
          <a:noFill/>
          <a:ln>
            <a:noFill/>
          </a:ln>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b="1" kern="0">
                <a:solidFill>
                  <a:schemeClr val="bg1"/>
                </a:solidFill>
                <a:latin typeface="Verdana"/>
              </a:rPr>
              <a:t>I</a:t>
            </a:r>
            <a:r>
              <a:rPr lang="en-GB" sz="3600" b="1" kern="0" err="1">
                <a:solidFill>
                  <a:schemeClr val="bg1"/>
                </a:solidFill>
                <a:latin typeface="Verdana"/>
              </a:rPr>
              <a:t>ce</a:t>
            </a:r>
            <a:r>
              <a:rPr lang="en-GB" sz="3600" b="1" kern="0">
                <a:solidFill>
                  <a:schemeClr val="bg1"/>
                </a:solidFill>
                <a:latin typeface="Verdana"/>
              </a:rPr>
              <a:t> Breaker</a:t>
            </a:r>
            <a:endParaRPr kumimoji="0" lang="en-US" sz="3600" b="1" i="0" u="none" strike="noStrike" kern="0" cap="none" spc="0" normalizeH="0" baseline="0" noProof="0">
              <a:ln>
                <a:noFill/>
              </a:ln>
              <a:solidFill>
                <a:schemeClr val="bg1"/>
              </a:solidFill>
              <a:effectLst/>
              <a:uLnTx/>
              <a:uFillTx/>
              <a:latin typeface="Verdana"/>
              <a:ea typeface="+mn-ea"/>
              <a:cs typeface="+mn-cs"/>
            </a:endParaRPr>
          </a:p>
        </p:txBody>
      </p:sp>
      <p:cxnSp>
        <p:nvCxnSpPr>
          <p:cNvPr id="7" name="Straight Connector 6">
            <a:extLst>
              <a:ext uri="{FF2B5EF4-FFF2-40B4-BE49-F238E27FC236}">
                <a16:creationId xmlns:a16="http://schemas.microsoft.com/office/drawing/2014/main" id="{BD131D66-067F-36DA-38FB-EC60C38888DF}"/>
              </a:ext>
            </a:extLst>
          </p:cNvPr>
          <p:cNvCxnSpPr>
            <a:cxnSpLocks/>
          </p:cNvCxnSpPr>
          <p:nvPr/>
        </p:nvCxnSpPr>
        <p:spPr>
          <a:xfrm>
            <a:off x="2266950" y="2141215"/>
            <a:ext cx="7658100" cy="0"/>
          </a:xfrm>
          <a:prstGeom prst="line">
            <a:avLst/>
          </a:prstGeom>
          <a:ln w="31750">
            <a:solidFill>
              <a:srgbClr val="4D4D4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B89992-D8FF-7B3B-A947-E86A2AD85A61}"/>
              </a:ext>
            </a:extLst>
          </p:cNvPr>
          <p:cNvSpPr txBox="1"/>
          <p:nvPr/>
        </p:nvSpPr>
        <p:spPr>
          <a:xfrm>
            <a:off x="2680458" y="3485021"/>
            <a:ext cx="6819900" cy="474682"/>
          </a:xfrm>
          <a:prstGeom prst="rect">
            <a:avLst/>
          </a:prstGeom>
          <a:noFill/>
        </p:spPr>
        <p:txBody>
          <a:bodyPr wrap="square" rtlCol="0" anchor="ctr">
            <a:spAutoFit/>
          </a:bodyPr>
          <a:lstStyle/>
          <a:p>
            <a:pPr marL="0" marR="0" lvl="0" indent="0" algn="ctr" defTabSz="914377" rtl="0" eaLnBrk="0" fontAlgn="auto" latinLnBrk="0" hangingPunct="0">
              <a:lnSpc>
                <a:spcPct val="115000"/>
              </a:lnSpc>
              <a:spcBef>
                <a:spcPct val="20000"/>
              </a:spcBef>
              <a:spcAft>
                <a:spcPts val="0"/>
              </a:spcAft>
              <a:buClr>
                <a:srgbClr val="FF7900"/>
              </a:buClr>
              <a:buSzPct val="130000"/>
              <a:buFontTx/>
              <a:buNone/>
              <a:tabLst/>
              <a:defRPr/>
            </a:pPr>
            <a:r>
              <a:rPr kumimoji="0" lang="en-GB" sz="2400" b="1" i="0" u="none" strike="noStrike" kern="1200" cap="none" spc="0" normalizeH="0" baseline="0" noProof="0">
                <a:ln>
                  <a:noFill/>
                </a:ln>
                <a:solidFill>
                  <a:schemeClr val="bg1"/>
                </a:solidFill>
                <a:effectLst/>
                <a:uLnTx/>
                <a:uFillTx/>
                <a:latin typeface="Verdana"/>
                <a:ea typeface="+mn-ea"/>
                <a:cs typeface="+mn-cs"/>
              </a:rPr>
              <a:t>What is your concept of Gender?</a:t>
            </a:r>
          </a:p>
        </p:txBody>
      </p:sp>
      <p:sp>
        <p:nvSpPr>
          <p:cNvPr id="10" name="TextBox 9">
            <a:extLst>
              <a:ext uri="{FF2B5EF4-FFF2-40B4-BE49-F238E27FC236}">
                <a16:creationId xmlns:a16="http://schemas.microsoft.com/office/drawing/2014/main" id="{43D631CE-4E79-E6A9-A88E-5DA40DD610E2}"/>
              </a:ext>
            </a:extLst>
          </p:cNvPr>
          <p:cNvSpPr txBox="1"/>
          <p:nvPr/>
        </p:nvSpPr>
        <p:spPr>
          <a:xfrm>
            <a:off x="2680458" y="5172598"/>
            <a:ext cx="6819900" cy="347275"/>
          </a:xfrm>
          <a:prstGeom prst="rect">
            <a:avLst/>
          </a:prstGeom>
          <a:noFill/>
        </p:spPr>
        <p:txBody>
          <a:bodyPr wrap="square" rtlCol="0" anchor="ctr">
            <a:spAutoFit/>
          </a:bodyPr>
          <a:lstStyle/>
          <a:p>
            <a:pPr marL="0" marR="0" lvl="0" indent="0" algn="ctr" defTabSz="914377" rtl="0" eaLnBrk="0" fontAlgn="auto" latinLnBrk="0" hangingPunct="0">
              <a:lnSpc>
                <a:spcPct val="115000"/>
              </a:lnSpc>
              <a:spcBef>
                <a:spcPct val="20000"/>
              </a:spcBef>
              <a:spcAft>
                <a:spcPts val="0"/>
              </a:spcAft>
              <a:buClr>
                <a:srgbClr val="FF7900"/>
              </a:buClr>
              <a:buSzPct val="130000"/>
              <a:buFontTx/>
              <a:buNone/>
              <a:tabLst/>
              <a:defRPr/>
            </a:pPr>
            <a:r>
              <a:rPr lang="en-GB" sz="1600" b="1">
                <a:solidFill>
                  <a:schemeClr val="bg1"/>
                </a:solidFill>
                <a:latin typeface="Verdana"/>
              </a:rPr>
              <a:t>Feel free to r</a:t>
            </a:r>
            <a:r>
              <a:rPr kumimoji="0" lang="en-GB" sz="1600" b="1" i="0" u="none" strike="noStrike" kern="1200" cap="none" spc="0" normalizeH="0" baseline="0" noProof="0" err="1">
                <a:ln>
                  <a:noFill/>
                </a:ln>
                <a:solidFill>
                  <a:schemeClr val="bg1"/>
                </a:solidFill>
                <a:effectLst/>
                <a:uLnTx/>
                <a:uFillTx/>
                <a:latin typeface="Verdana"/>
                <a:ea typeface="+mn-ea"/>
                <a:cs typeface="+mn-cs"/>
              </a:rPr>
              <a:t>aise</a:t>
            </a:r>
            <a:r>
              <a:rPr kumimoji="0" lang="en-GB" sz="1600" b="1" i="0" u="none" strike="noStrike" kern="1200" cap="none" spc="0" normalizeH="0" baseline="0" noProof="0">
                <a:ln>
                  <a:noFill/>
                </a:ln>
                <a:solidFill>
                  <a:schemeClr val="bg1"/>
                </a:solidFill>
                <a:effectLst/>
                <a:uLnTx/>
                <a:uFillTx/>
                <a:latin typeface="Verdana"/>
                <a:ea typeface="+mn-ea"/>
                <a:cs typeface="+mn-cs"/>
              </a:rPr>
              <a:t> your hand to speak…</a:t>
            </a:r>
          </a:p>
        </p:txBody>
      </p:sp>
    </p:spTree>
    <p:extLst>
      <p:ext uri="{BB962C8B-B14F-4D97-AF65-F5344CB8AC3E}">
        <p14:creationId xmlns:p14="http://schemas.microsoft.com/office/powerpoint/2010/main" val="3322161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20A60-64F7-90A3-1B27-4D7A05248E7E}"/>
              </a:ext>
            </a:extLst>
          </p:cNvPr>
          <p:cNvSpPr>
            <a:spLocks noGrp="1"/>
          </p:cNvSpPr>
          <p:nvPr>
            <p:ph type="title"/>
          </p:nvPr>
        </p:nvSpPr>
        <p:spPr/>
        <p:txBody>
          <a:bodyPr/>
          <a:lstStyle/>
          <a:p>
            <a:r>
              <a:rPr lang="nl-NL"/>
              <a:t>Inclusion</a:t>
            </a:r>
            <a:endParaRPr lang="en-GB"/>
          </a:p>
        </p:txBody>
      </p:sp>
      <p:sp>
        <p:nvSpPr>
          <p:cNvPr id="3" name="Slide Number Placeholder 2">
            <a:extLst>
              <a:ext uri="{FF2B5EF4-FFF2-40B4-BE49-F238E27FC236}">
                <a16:creationId xmlns:a16="http://schemas.microsoft.com/office/drawing/2014/main" id="{FB45BBB7-A4BE-6025-F458-B893BAB538D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3176A-146B-4E61-BA6F-E97A08C604D1}" type="slidenum">
              <a:rPr kumimoji="0" lang="en-GB" sz="12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A3A3A3"/>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423C8386-3DE9-C530-3F12-346B648A41F2}"/>
              </a:ext>
            </a:extLst>
          </p:cNvPr>
          <p:cNvSpPr>
            <a:spLocks noGrp="1"/>
          </p:cNvSpPr>
          <p:nvPr>
            <p:ph sz="quarter" idx="19"/>
          </p:nvPr>
        </p:nvSpPr>
        <p:spPr>
          <a:xfrm>
            <a:off x="7163109" y="1373520"/>
            <a:ext cx="4788927" cy="5015737"/>
          </a:xfrm>
        </p:spPr>
        <p:txBody>
          <a:bodyPr/>
          <a:lstStyle/>
          <a:p>
            <a:r>
              <a:rPr lang="nl-NL" sz="2000"/>
              <a:t>Inclusion is the active involvement of all individuals in a group whilst taking into account the differences that exist. </a:t>
            </a:r>
          </a:p>
          <a:p>
            <a:pPr marL="0" indent="0">
              <a:buNone/>
            </a:pPr>
            <a:endParaRPr lang="nl-NL" sz="2000"/>
          </a:p>
          <a:p>
            <a:r>
              <a:rPr lang="nl-NL" sz="2000"/>
              <a:t>When there is inclusion, everyone should feel comfortable expressing themselves and feel respected, heard and valued. </a:t>
            </a:r>
          </a:p>
          <a:p>
            <a:r>
              <a:rPr lang="nl-NL" sz="2000" b="1"/>
              <a:t>How will you help create a culture of inclusion?</a:t>
            </a:r>
          </a:p>
        </p:txBody>
      </p:sp>
      <p:pic>
        <p:nvPicPr>
          <p:cNvPr id="8" name="Picture 7" descr="A diagram of different colored circles&#10;&#10;Description automatically generated">
            <a:extLst>
              <a:ext uri="{FF2B5EF4-FFF2-40B4-BE49-F238E27FC236}">
                <a16:creationId xmlns:a16="http://schemas.microsoft.com/office/drawing/2014/main" id="{74BFFBF8-C599-7858-5A91-B850290F7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 y="1260714"/>
            <a:ext cx="6474141" cy="4855606"/>
          </a:xfrm>
          <a:prstGeom prst="rect">
            <a:avLst/>
          </a:prstGeom>
        </p:spPr>
      </p:pic>
    </p:spTree>
    <p:extLst>
      <p:ext uri="{BB962C8B-B14F-4D97-AF65-F5344CB8AC3E}">
        <p14:creationId xmlns:p14="http://schemas.microsoft.com/office/powerpoint/2010/main" val="41325419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0A5C-F325-FF99-ADF6-E0001425BD7C}"/>
              </a:ext>
            </a:extLst>
          </p:cNvPr>
          <p:cNvSpPr>
            <a:spLocks noGrp="1"/>
          </p:cNvSpPr>
          <p:nvPr>
            <p:ph type="title"/>
          </p:nvPr>
        </p:nvSpPr>
        <p:spPr>
          <a:xfrm>
            <a:off x="511995" y="468743"/>
            <a:ext cx="9804851" cy="552227"/>
          </a:xfrm>
        </p:spPr>
        <p:txBody>
          <a:bodyPr>
            <a:normAutofit/>
          </a:bodyPr>
          <a:lstStyle/>
          <a:p>
            <a:r>
              <a:rPr lang="en-US"/>
              <a:t> What is Gender Diversity?</a:t>
            </a:r>
            <a:endParaRPr lang="en-GB"/>
          </a:p>
        </p:txBody>
      </p:sp>
      <p:sp>
        <p:nvSpPr>
          <p:cNvPr id="3" name="Slide Number Placeholder 2">
            <a:extLst>
              <a:ext uri="{FF2B5EF4-FFF2-40B4-BE49-F238E27FC236}">
                <a16:creationId xmlns:a16="http://schemas.microsoft.com/office/drawing/2014/main" id="{F0F9E267-0137-8CA6-2175-C4C425141F3E}"/>
              </a:ext>
            </a:extLst>
          </p:cNvPr>
          <p:cNvSpPr>
            <a:spLocks noGrp="1"/>
          </p:cNvSpPr>
          <p:nvPr>
            <p:ph type="sldNum" sz="quarter" idx="12"/>
          </p:nvPr>
        </p:nvSpPr>
        <p:spPr>
          <a:xfrm>
            <a:off x="11681425" y="296659"/>
            <a:ext cx="781747" cy="216371"/>
          </a:xfrm>
        </p:spPr>
        <p:txBody>
          <a:bodyPr>
            <a:normAutofit/>
          </a:bodyPr>
          <a:lstStyle/>
          <a:p>
            <a:pPr>
              <a:lnSpc>
                <a:spcPct val="90000"/>
              </a:lnSpc>
              <a:spcAft>
                <a:spcPts val="600"/>
              </a:spcAft>
            </a:pPr>
            <a:fld id="{7973176A-146B-4E61-BA6F-E97A08C604D1}" type="slidenum">
              <a:rPr lang="en-GB" sz="900" smtClean="0"/>
              <a:pPr>
                <a:lnSpc>
                  <a:spcPct val="90000"/>
                </a:lnSpc>
                <a:spcAft>
                  <a:spcPts val="600"/>
                </a:spcAft>
              </a:pPr>
              <a:t>80</a:t>
            </a:fld>
            <a:endParaRPr lang="en-GB" sz="900"/>
          </a:p>
        </p:txBody>
      </p:sp>
      <p:sp>
        <p:nvSpPr>
          <p:cNvPr id="4" name="Content Placeholder 3">
            <a:extLst>
              <a:ext uri="{FF2B5EF4-FFF2-40B4-BE49-F238E27FC236}">
                <a16:creationId xmlns:a16="http://schemas.microsoft.com/office/drawing/2014/main" id="{0AC080CA-57DC-8ABE-4DFB-3E513BFBA9D8}"/>
              </a:ext>
            </a:extLst>
          </p:cNvPr>
          <p:cNvSpPr>
            <a:spLocks noGrp="1"/>
          </p:cNvSpPr>
          <p:nvPr>
            <p:ph sz="quarter" idx="16"/>
          </p:nvPr>
        </p:nvSpPr>
        <p:spPr>
          <a:xfrm>
            <a:off x="6878284" y="1713699"/>
            <a:ext cx="4829605" cy="3430602"/>
          </a:xfrm>
        </p:spPr>
        <p:txBody>
          <a:bodyPr>
            <a:normAutofit/>
          </a:bodyPr>
          <a:lstStyle/>
          <a:p>
            <a:pPr marL="0" indent="0">
              <a:buNone/>
            </a:pPr>
            <a:r>
              <a:rPr lang="en-GB" b="1">
                <a:solidFill>
                  <a:srgbClr val="FF7900"/>
                </a:solidFill>
              </a:rPr>
              <a:t>Gender diversity </a:t>
            </a:r>
            <a:r>
              <a:rPr lang="en-GB"/>
              <a:t>refers to the presence of individuals from different gender identities or expressions within a group or organization, promoting inclusivity and representation of diverse perspectives and experiences. It recognizes that </a:t>
            </a:r>
            <a:r>
              <a:rPr lang="en-GB" b="1">
                <a:solidFill>
                  <a:srgbClr val="FF7900"/>
                </a:solidFill>
              </a:rPr>
              <a:t>gender is not binary </a:t>
            </a:r>
            <a:r>
              <a:rPr lang="en-GB"/>
              <a:t>and encompasses a spectrum of identities beyond traditional male and female categories.</a:t>
            </a:r>
          </a:p>
        </p:txBody>
      </p:sp>
      <p:pic>
        <p:nvPicPr>
          <p:cNvPr id="5" name="Picture 4" descr="A group of people standing in a line&#10;&#10;Description automatically generated">
            <a:extLst>
              <a:ext uri="{FF2B5EF4-FFF2-40B4-BE49-F238E27FC236}">
                <a16:creationId xmlns:a16="http://schemas.microsoft.com/office/drawing/2014/main" id="{388A1500-2C14-0FFD-2631-4D11EE7081F0}"/>
              </a:ext>
            </a:extLst>
          </p:cNvPr>
          <p:cNvPicPr>
            <a:picLocks noChangeAspect="1"/>
          </p:cNvPicPr>
          <p:nvPr/>
        </p:nvPicPr>
        <p:blipFill rotWithShape="1">
          <a:blip r:embed="rId2"/>
          <a:srcRect t="652" b="2613"/>
          <a:stretch/>
        </p:blipFill>
        <p:spPr>
          <a:xfrm>
            <a:off x="484111" y="1393694"/>
            <a:ext cx="5983189" cy="4500030"/>
          </a:xfrm>
          <a:prstGeom prst="rect">
            <a:avLst/>
          </a:prstGeom>
          <a:noFill/>
        </p:spPr>
      </p:pic>
    </p:spTree>
    <p:extLst>
      <p:ext uri="{BB962C8B-B14F-4D97-AF65-F5344CB8AC3E}">
        <p14:creationId xmlns:p14="http://schemas.microsoft.com/office/powerpoint/2010/main" val="24141970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97EA9-22BE-7D69-B28A-AA812BB2E38F}"/>
              </a:ext>
            </a:extLst>
          </p:cNvPr>
          <p:cNvSpPr>
            <a:spLocks noGrp="1"/>
          </p:cNvSpPr>
          <p:nvPr>
            <p:ph type="title"/>
          </p:nvPr>
        </p:nvSpPr>
        <p:spPr>
          <a:xfrm>
            <a:off x="511995" y="404844"/>
            <a:ext cx="10809597" cy="552227"/>
          </a:xfrm>
        </p:spPr>
        <p:txBody>
          <a:bodyPr lIns="0" tIns="45720" rIns="91440" bIns="45720" anchor="t"/>
          <a:lstStyle/>
          <a:p>
            <a:r>
              <a:rPr lang="en-US">
                <a:latin typeface="Verdana" panose="020B0604030504040204" pitchFamily="34" charset="0"/>
                <a:ea typeface="Verdana" panose="020B0604030504040204" pitchFamily="34" charset="0"/>
              </a:rPr>
              <a:t>Understanding Gender Diversity: Terminology &amp; Language</a:t>
            </a:r>
          </a:p>
        </p:txBody>
      </p:sp>
      <p:sp>
        <p:nvSpPr>
          <p:cNvPr id="3" name="Slide Number Placeholder 2">
            <a:extLst>
              <a:ext uri="{FF2B5EF4-FFF2-40B4-BE49-F238E27FC236}">
                <a16:creationId xmlns:a16="http://schemas.microsoft.com/office/drawing/2014/main" id="{F2485BC0-0D6E-8185-4FF0-56F295E7AA10}"/>
              </a:ext>
            </a:extLst>
          </p:cNvPr>
          <p:cNvSpPr>
            <a:spLocks noGrp="1"/>
          </p:cNvSpPr>
          <p:nvPr>
            <p:ph type="sldNum" sz="quarter" idx="12"/>
          </p:nvPr>
        </p:nvSpPr>
        <p:spPr/>
        <p:txBody>
          <a:bodyPr/>
          <a:lstStyle/>
          <a:p>
            <a:fld id="{7973176A-146B-4E61-BA6F-E97A08C604D1}" type="slidenum">
              <a:rPr lang="en-GB" smtClean="0"/>
              <a:pPr/>
              <a:t>81</a:t>
            </a:fld>
            <a:endParaRPr lang="en-GB"/>
          </a:p>
        </p:txBody>
      </p:sp>
      <p:sp>
        <p:nvSpPr>
          <p:cNvPr id="14" name="Content Placeholder 13">
            <a:extLst>
              <a:ext uri="{FF2B5EF4-FFF2-40B4-BE49-F238E27FC236}">
                <a16:creationId xmlns:a16="http://schemas.microsoft.com/office/drawing/2014/main" id="{306FB0B1-B8CB-4AD3-AA74-59BCB849DC0B}"/>
              </a:ext>
            </a:extLst>
          </p:cNvPr>
          <p:cNvSpPr>
            <a:spLocks noGrp="1"/>
          </p:cNvSpPr>
          <p:nvPr>
            <p:ph sz="quarter" idx="20"/>
          </p:nvPr>
        </p:nvSpPr>
        <p:spPr>
          <a:xfrm>
            <a:off x="511994" y="1410766"/>
            <a:ext cx="6147173" cy="4690203"/>
          </a:xfrm>
        </p:spPr>
        <p:txBody>
          <a:bodyPr/>
          <a:lstStyle/>
          <a:p>
            <a:pPr marL="0" indent="0">
              <a:buNone/>
            </a:pPr>
            <a:r>
              <a:rPr lang="en-US" sz="1400" b="1">
                <a:latin typeface="Verdana" panose="020B0604030504040204" pitchFamily="34" charset="0"/>
                <a:ea typeface="Verdana" panose="020B0604030504040204" pitchFamily="34" charset="0"/>
              </a:rPr>
              <a:t>Definition: </a:t>
            </a:r>
            <a:r>
              <a:rPr lang="en-GB" sz="1400">
                <a:latin typeface="Verdana" panose="020B0604030504040204" pitchFamily="34" charset="0"/>
                <a:ea typeface="Verdana" panose="020B0604030504040204" pitchFamily="34" charset="0"/>
              </a:rPr>
              <a:t>Gender Diversity refers to the variety of gender identities beyond the traditional binary of male and female.</a:t>
            </a:r>
            <a:endParaRPr lang="en-US" sz="1400">
              <a:latin typeface="Verdana" panose="020B0604030504040204" pitchFamily="34" charset="0"/>
              <a:ea typeface="Verdana" panose="020B0604030504040204" pitchFamily="34" charset="0"/>
            </a:endParaRPr>
          </a:p>
          <a:p>
            <a:pPr marL="0" indent="0">
              <a:buNone/>
            </a:pPr>
            <a:r>
              <a:rPr lang="en-US" sz="2400" b="1">
                <a:solidFill>
                  <a:srgbClr val="FF7900"/>
                </a:solidFill>
                <a:latin typeface="Verdana" panose="020B0604030504040204" pitchFamily="34" charset="0"/>
                <a:ea typeface="Verdana" panose="020B0604030504040204" pitchFamily="34" charset="0"/>
              </a:rPr>
              <a:t>Understanding Different Terminology</a:t>
            </a:r>
          </a:p>
          <a:p>
            <a:pPr>
              <a:buFont typeface="Courier New" panose="02070309020205020404" pitchFamily="49" charset="0"/>
              <a:buChar char="o"/>
            </a:pPr>
            <a:r>
              <a:rPr lang="en-US" sz="1400" b="1" i="1">
                <a:latin typeface="Verdana" panose="020B0604030504040204" pitchFamily="34" charset="0"/>
                <a:ea typeface="Verdana" panose="020B0604030504040204" pitchFamily="34" charset="0"/>
              </a:rPr>
              <a:t>Biological Sex: </a:t>
            </a:r>
            <a:r>
              <a:rPr lang="en-US" sz="1400">
                <a:latin typeface="Verdana" panose="020B0604030504040204" pitchFamily="34" charset="0"/>
                <a:ea typeface="Verdana" panose="020B0604030504040204" pitchFamily="34" charset="0"/>
              </a:rPr>
              <a:t>Person’s physical being and biological attributes</a:t>
            </a:r>
          </a:p>
          <a:p>
            <a:pPr>
              <a:buFont typeface="Courier New" panose="02070309020205020404" pitchFamily="49" charset="0"/>
              <a:buChar char="o"/>
            </a:pPr>
            <a:r>
              <a:rPr lang="en-US" sz="1400" b="1" i="1">
                <a:latin typeface="Verdana" panose="020B0604030504040204" pitchFamily="34" charset="0"/>
                <a:ea typeface="Verdana" panose="020B0604030504040204" pitchFamily="34" charset="0"/>
              </a:rPr>
              <a:t>Gender Expression: </a:t>
            </a:r>
            <a:r>
              <a:rPr lang="en-US" sz="1400">
                <a:latin typeface="Verdana" panose="020B0604030504040204" pitchFamily="34" charset="0"/>
                <a:ea typeface="Verdana" panose="020B0604030504040204" pitchFamily="34" charset="0"/>
              </a:rPr>
              <a:t>Influenced by societal norms, beliefs, and expectations</a:t>
            </a:r>
          </a:p>
          <a:p>
            <a:pPr>
              <a:buFont typeface="Courier New" panose="02070309020205020404" pitchFamily="49" charset="0"/>
              <a:buChar char="o"/>
            </a:pPr>
            <a:r>
              <a:rPr lang="en-US" sz="1400" b="1" i="1">
                <a:latin typeface="Verdana" panose="020B0604030504040204" pitchFamily="34" charset="0"/>
                <a:ea typeface="Verdana" panose="020B0604030504040204" pitchFamily="34" charset="0"/>
              </a:rPr>
              <a:t>Gender Identity: </a:t>
            </a:r>
            <a:r>
              <a:rPr lang="en-US" sz="1400">
                <a:latin typeface="Verdana" panose="020B0604030504040204" pitchFamily="34" charset="0"/>
                <a:ea typeface="Verdana" panose="020B0604030504040204" pitchFamily="34" charset="0"/>
              </a:rPr>
              <a:t>Individual's deeply felt and experienced sense of their own gender</a:t>
            </a:r>
          </a:p>
          <a:p>
            <a:pPr>
              <a:buFont typeface="Courier New" panose="02070309020205020404" pitchFamily="49" charset="0"/>
              <a:buChar char="o"/>
            </a:pPr>
            <a:r>
              <a:rPr lang="en-US" sz="1400" b="1" i="1">
                <a:latin typeface="Verdana" panose="020B0604030504040204" pitchFamily="34" charset="0"/>
                <a:ea typeface="Verdana" panose="020B0604030504040204" pitchFamily="34" charset="0"/>
              </a:rPr>
              <a:t>Sexual Orientation: </a:t>
            </a:r>
            <a:r>
              <a:rPr lang="en-US" sz="1400">
                <a:latin typeface="Verdana" panose="020B0604030504040204" pitchFamily="34" charset="0"/>
                <a:ea typeface="Verdana" panose="020B0604030504040204" pitchFamily="34" charset="0"/>
              </a:rPr>
              <a:t>Person's sexual orientation or their pattern of emotional, romantic, and/or sexual attraction to others</a:t>
            </a:r>
          </a:p>
          <a:p>
            <a:pPr>
              <a:buFont typeface="Courier New" panose="02070309020205020404" pitchFamily="49" charset="0"/>
              <a:buChar char="o"/>
            </a:pPr>
            <a:endParaRPr lang="en-US" sz="1400"/>
          </a:p>
          <a:p>
            <a:pPr marL="0" indent="0">
              <a:buNone/>
            </a:pPr>
            <a:endParaRPr lang="en-US"/>
          </a:p>
        </p:txBody>
      </p:sp>
      <p:pic>
        <p:nvPicPr>
          <p:cNvPr id="1026" name="Picture 2" descr="GSD: Module Two">
            <a:extLst>
              <a:ext uri="{FF2B5EF4-FFF2-40B4-BE49-F238E27FC236}">
                <a16:creationId xmlns:a16="http://schemas.microsoft.com/office/drawing/2014/main" id="{F881ED63-7AE7-423D-88DB-44A7F98B3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342" y="1410766"/>
            <a:ext cx="4286250" cy="436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6900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14C6F-EEDC-53A4-7335-57F982C1A08C}"/>
              </a:ext>
            </a:extLst>
          </p:cNvPr>
          <p:cNvSpPr>
            <a:spLocks noGrp="1"/>
          </p:cNvSpPr>
          <p:nvPr>
            <p:ph type="title"/>
          </p:nvPr>
        </p:nvSpPr>
        <p:spPr/>
        <p:txBody>
          <a:bodyPr/>
          <a:lstStyle/>
          <a:p>
            <a:r>
              <a:rPr lang="en-GB"/>
              <a:t>Gender Stereotypes</a:t>
            </a:r>
          </a:p>
        </p:txBody>
      </p:sp>
      <p:sp>
        <p:nvSpPr>
          <p:cNvPr id="3" name="Slide Number Placeholder 2">
            <a:extLst>
              <a:ext uri="{FF2B5EF4-FFF2-40B4-BE49-F238E27FC236}">
                <a16:creationId xmlns:a16="http://schemas.microsoft.com/office/drawing/2014/main" id="{9135F188-D757-6967-CB53-2A84CFF9133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3176A-146B-4E61-BA6F-E97A08C604D1}" type="slidenum">
              <a:rPr kumimoji="0" lang="en-GB" sz="1200" b="0" i="0" u="none" strike="noStrike" kern="1200" cap="none" spc="0" normalizeH="0" baseline="0" noProof="0" smtClean="0">
                <a:ln>
                  <a:noFill/>
                </a:ln>
                <a:solidFill>
                  <a:srgbClr val="A3A3A3"/>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A3A3A3"/>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C8121E96-4565-B945-7679-584D51808A9E}"/>
              </a:ext>
            </a:extLst>
          </p:cNvPr>
          <p:cNvSpPr>
            <a:spLocks noGrp="1"/>
          </p:cNvSpPr>
          <p:nvPr>
            <p:ph sz="quarter" idx="19"/>
          </p:nvPr>
        </p:nvSpPr>
        <p:spPr>
          <a:xfrm>
            <a:off x="511995" y="1403186"/>
            <a:ext cx="10560606" cy="1507612"/>
          </a:xfrm>
        </p:spPr>
        <p:txBody>
          <a:bodyPr/>
          <a:lstStyle/>
          <a:p>
            <a:pPr marL="0" indent="0">
              <a:buNone/>
            </a:pPr>
            <a:r>
              <a:rPr lang="en-GB" sz="1800" b="1"/>
              <a:t>What is stereotype?</a:t>
            </a:r>
          </a:p>
          <a:p>
            <a:pPr marL="0" indent="0">
              <a:buNone/>
            </a:pPr>
            <a:r>
              <a:rPr lang="en-GB" sz="1800"/>
              <a:t>A generalised view or preconception about attributes or characteristic that are possessed or the roles that are or should be performed, by members of a particular social group.</a:t>
            </a:r>
          </a:p>
        </p:txBody>
      </p:sp>
      <p:sp>
        <p:nvSpPr>
          <p:cNvPr id="5" name="Flowchart: Alternate Process 4">
            <a:extLst>
              <a:ext uri="{FF2B5EF4-FFF2-40B4-BE49-F238E27FC236}">
                <a16:creationId xmlns:a16="http://schemas.microsoft.com/office/drawing/2014/main" id="{1E160CD9-D307-2E3D-96D8-F2A267961E9C}"/>
              </a:ext>
            </a:extLst>
          </p:cNvPr>
          <p:cNvSpPr/>
          <p:nvPr/>
        </p:nvSpPr>
        <p:spPr>
          <a:xfrm>
            <a:off x="369121" y="2910798"/>
            <a:ext cx="3317054" cy="2986572"/>
          </a:xfrm>
          <a:prstGeom prst="flowChartAlternateProcess">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Verdana"/>
                <a:ea typeface="+mn-ea"/>
                <a:cs typeface="+mn-cs"/>
              </a:rPr>
              <a:t>Women Stereotypes: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Verdana"/>
              <a:ea typeface="+mn-ea"/>
              <a:cs typeface="+mn-cs"/>
            </a:endParaRPr>
          </a:p>
          <a:p>
            <a:pPr algn="ctr">
              <a:defRPr/>
            </a:pPr>
            <a:r>
              <a:rPr lang="en-GB" sz="1600">
                <a:solidFill>
                  <a:prstClr val="white"/>
                </a:solidFill>
              </a:rPr>
              <a:t>“Women are nurturing and caregivers”</a:t>
            </a:r>
          </a:p>
          <a:p>
            <a:pPr algn="ctr">
              <a:defRPr/>
            </a:pPr>
            <a:endParaRPr lang="en-GB" sz="160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Verdana"/>
                <a:ea typeface="+mn-ea"/>
                <a:cs typeface="+mn-cs"/>
              </a:rPr>
              <a:t>“Women are weak and sensitive”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a:solidFill>
                <a:prstClr val="white"/>
              </a:solidFill>
              <a:latin typeface="Verdan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prstClr val="white"/>
                </a:solidFill>
                <a:latin typeface="Verdana"/>
              </a:rPr>
              <a:t>“Women are homemakers”</a:t>
            </a:r>
          </a:p>
        </p:txBody>
      </p:sp>
      <p:sp>
        <p:nvSpPr>
          <p:cNvPr id="10" name="Flowchart: Alternate Process 9">
            <a:extLst>
              <a:ext uri="{FF2B5EF4-FFF2-40B4-BE49-F238E27FC236}">
                <a16:creationId xmlns:a16="http://schemas.microsoft.com/office/drawing/2014/main" id="{1303D4AB-854F-1D2E-BBC6-242BC98D4A2D}"/>
              </a:ext>
            </a:extLst>
          </p:cNvPr>
          <p:cNvSpPr/>
          <p:nvPr/>
        </p:nvSpPr>
        <p:spPr>
          <a:xfrm>
            <a:off x="8151045" y="2910798"/>
            <a:ext cx="3317054" cy="2986572"/>
          </a:xfrm>
          <a:prstGeom prst="flowChartAlternateProcess">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a:ln>
                <a:noFill/>
              </a:ln>
              <a:solidFill>
                <a:prstClr val="white"/>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white"/>
                </a:solidFill>
                <a:effectLst/>
                <a:uLnTx/>
                <a:uFillTx/>
                <a:latin typeface="Verdana"/>
                <a:ea typeface="+mn-ea"/>
                <a:cs typeface="+mn-cs"/>
              </a:rPr>
              <a:t>Non-Binary Stereotypes: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Verdana"/>
                <a:ea typeface="+mn-ea"/>
                <a:cs typeface="+mn-cs"/>
              </a:rPr>
              <a:t>“Non-Binary’s are just confused”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a:solidFill>
                <a:prstClr val="white"/>
              </a:solidFill>
              <a:latin typeface="Verdan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Verdana"/>
                <a:ea typeface="+mn-ea"/>
                <a:cs typeface="+mn-cs"/>
              </a:rPr>
              <a:t>“Non-Binary</a:t>
            </a:r>
            <a:r>
              <a:rPr lang="en-GB" sz="1600">
                <a:solidFill>
                  <a:prstClr val="white"/>
                </a:solidFill>
                <a:latin typeface="Verdana"/>
              </a:rPr>
              <a:t>’s are androgynous”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prstClr val="white"/>
                </a:solidFill>
                <a:latin typeface="Verdana"/>
              </a:rPr>
              <a:t>“Non-Binary’s are just going through a phase”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Verdana"/>
              <a:ea typeface="+mn-ea"/>
              <a:cs typeface="+mn-cs"/>
            </a:endParaRPr>
          </a:p>
        </p:txBody>
      </p:sp>
      <p:sp>
        <p:nvSpPr>
          <p:cNvPr id="11" name="Flowchart: Alternate Process 10">
            <a:extLst>
              <a:ext uri="{FF2B5EF4-FFF2-40B4-BE49-F238E27FC236}">
                <a16:creationId xmlns:a16="http://schemas.microsoft.com/office/drawing/2014/main" id="{87781477-C395-E317-603E-AC2AB7E53DD5}"/>
              </a:ext>
            </a:extLst>
          </p:cNvPr>
          <p:cNvSpPr/>
          <p:nvPr/>
        </p:nvSpPr>
        <p:spPr>
          <a:xfrm>
            <a:off x="4260083" y="2910798"/>
            <a:ext cx="3317054" cy="2986572"/>
          </a:xfrm>
          <a:prstGeom prst="flowChartAlternateProcess">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white"/>
                </a:solidFill>
                <a:effectLst/>
                <a:uLnTx/>
                <a:uFillTx/>
                <a:latin typeface="Verdana"/>
                <a:ea typeface="+mn-ea"/>
                <a:cs typeface="+mn-cs"/>
              </a:rPr>
              <a:t>Men Stereotypes: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white"/>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Verdana"/>
                <a:ea typeface="+mn-ea"/>
                <a:cs typeface="+mn-cs"/>
              </a:rPr>
              <a:t>“Men are the breadwinner and provider”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prstClr val="white"/>
                </a:solidFill>
                <a:latin typeface="Verdana"/>
              </a:rPr>
              <a:t>“Men are strong and aggressive”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a:solidFill>
                <a:prstClr val="white"/>
              </a:solidFill>
              <a:latin typeface="Verdan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prstClr val="white"/>
                </a:solidFill>
                <a:latin typeface="Verdana"/>
              </a:rPr>
              <a:t>“Men should have a ‘Man Up’ mentality”</a:t>
            </a:r>
            <a:endParaRPr kumimoji="0" lang="en-GB" sz="16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40663377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08D4B-5497-9300-051F-D0E3554A15CA}"/>
              </a:ext>
            </a:extLst>
          </p:cNvPr>
          <p:cNvSpPr>
            <a:spLocks noGrp="1"/>
          </p:cNvSpPr>
          <p:nvPr>
            <p:ph type="title"/>
          </p:nvPr>
        </p:nvSpPr>
        <p:spPr/>
        <p:txBody>
          <a:bodyPr/>
          <a:lstStyle/>
          <a:p>
            <a:r>
              <a:rPr lang="en-US"/>
              <a:t>How can stereotypes be harmful?</a:t>
            </a:r>
            <a:endParaRPr lang="en-GB"/>
          </a:p>
        </p:txBody>
      </p:sp>
      <p:sp>
        <p:nvSpPr>
          <p:cNvPr id="3" name="Slide Number Placeholder 2">
            <a:extLst>
              <a:ext uri="{FF2B5EF4-FFF2-40B4-BE49-F238E27FC236}">
                <a16:creationId xmlns:a16="http://schemas.microsoft.com/office/drawing/2014/main" id="{27FAB093-80ED-AEED-6F1D-827E84BDED93}"/>
              </a:ext>
            </a:extLst>
          </p:cNvPr>
          <p:cNvSpPr>
            <a:spLocks noGrp="1"/>
          </p:cNvSpPr>
          <p:nvPr>
            <p:ph type="sldNum" sz="quarter" idx="12"/>
          </p:nvPr>
        </p:nvSpPr>
        <p:spPr/>
        <p:txBody>
          <a:bodyPr/>
          <a:lstStyle/>
          <a:p>
            <a:fld id="{7973176A-146B-4E61-BA6F-E97A08C604D1}" type="slidenum">
              <a:rPr lang="en-GB" smtClean="0"/>
              <a:pPr/>
              <a:t>83</a:t>
            </a:fld>
            <a:endParaRPr lang="en-GB"/>
          </a:p>
        </p:txBody>
      </p:sp>
      <p:sp>
        <p:nvSpPr>
          <p:cNvPr id="5" name="Content Placeholder 4">
            <a:extLst>
              <a:ext uri="{FF2B5EF4-FFF2-40B4-BE49-F238E27FC236}">
                <a16:creationId xmlns:a16="http://schemas.microsoft.com/office/drawing/2014/main" id="{9D458422-1E44-1219-9B64-131C1534DFBF}"/>
              </a:ext>
            </a:extLst>
          </p:cNvPr>
          <p:cNvSpPr>
            <a:spLocks noGrp="1"/>
          </p:cNvSpPr>
          <p:nvPr>
            <p:ph sz="quarter" idx="20"/>
          </p:nvPr>
        </p:nvSpPr>
        <p:spPr>
          <a:xfrm>
            <a:off x="484113" y="1569921"/>
            <a:ext cx="5281687" cy="4206426"/>
          </a:xfrm>
        </p:spPr>
        <p:txBody>
          <a:bodyPr/>
          <a:lstStyle/>
          <a:p>
            <a:pPr marL="0" indent="0">
              <a:buNone/>
            </a:pPr>
            <a:r>
              <a:rPr lang="en-US" b="1">
                <a:solidFill>
                  <a:schemeClr val="accent3">
                    <a:lumMod val="75000"/>
                  </a:schemeClr>
                </a:solidFill>
              </a:rPr>
              <a:t>Harmful to Individuals:</a:t>
            </a:r>
          </a:p>
          <a:p>
            <a:r>
              <a:rPr lang="en-US"/>
              <a:t>Impacting their mental health and well-being, causing stress and low self-esteem</a:t>
            </a:r>
          </a:p>
          <a:p>
            <a:r>
              <a:rPr lang="en-US"/>
              <a:t>Narrow definitions of gender roles and </a:t>
            </a:r>
            <a:r>
              <a:rPr lang="en-US" err="1"/>
              <a:t>behaviours</a:t>
            </a:r>
            <a:r>
              <a:rPr lang="en-US"/>
              <a:t> can limit someone’s freedom to express themselves authentically</a:t>
            </a:r>
          </a:p>
          <a:p>
            <a:r>
              <a:rPr lang="en-US"/>
              <a:t>Underestimating the individual’s interests, abilities and talents</a:t>
            </a:r>
          </a:p>
          <a:p>
            <a:r>
              <a:rPr lang="en-US"/>
              <a:t>Reinforcing discriminatory </a:t>
            </a:r>
            <a:r>
              <a:rPr lang="en-US" err="1"/>
              <a:t>behaviours</a:t>
            </a:r>
            <a:r>
              <a:rPr lang="en-US"/>
              <a:t> and attitudes</a:t>
            </a:r>
          </a:p>
          <a:p>
            <a:endParaRPr lang="en-US"/>
          </a:p>
          <a:p>
            <a:endParaRPr lang="en-GB"/>
          </a:p>
        </p:txBody>
      </p:sp>
      <p:sp>
        <p:nvSpPr>
          <p:cNvPr id="6" name="Content Placeholder 5">
            <a:extLst>
              <a:ext uri="{FF2B5EF4-FFF2-40B4-BE49-F238E27FC236}">
                <a16:creationId xmlns:a16="http://schemas.microsoft.com/office/drawing/2014/main" id="{EF4D3EC2-9E22-D0E4-884C-A6AE02FD04A6}"/>
              </a:ext>
            </a:extLst>
          </p:cNvPr>
          <p:cNvSpPr>
            <a:spLocks noGrp="1"/>
          </p:cNvSpPr>
          <p:nvPr>
            <p:ph sz="quarter" idx="21"/>
          </p:nvPr>
        </p:nvSpPr>
        <p:spPr/>
        <p:txBody>
          <a:bodyPr/>
          <a:lstStyle/>
          <a:p>
            <a:pPr marL="0" indent="0">
              <a:buNone/>
            </a:pPr>
            <a:r>
              <a:rPr lang="en-US" b="1">
                <a:solidFill>
                  <a:schemeClr val="accent1"/>
                </a:solidFill>
              </a:rPr>
              <a:t>Harmful to Society:</a:t>
            </a:r>
          </a:p>
          <a:p>
            <a:r>
              <a:rPr lang="en-US"/>
              <a:t>Reinforcing social inequalities by characterizing certain roles and </a:t>
            </a:r>
            <a:r>
              <a:rPr lang="en-US" err="1"/>
              <a:t>behaviours</a:t>
            </a:r>
            <a:r>
              <a:rPr lang="en-US"/>
              <a:t> to specific groups based on gender, race, ethnicity, sexual orientation, and other factors</a:t>
            </a:r>
          </a:p>
          <a:p>
            <a:r>
              <a:rPr lang="en-US"/>
              <a:t>Creating barriers to equal opportunities and access to resources for individuals who are stereotyped </a:t>
            </a:r>
          </a:p>
          <a:p>
            <a:r>
              <a:rPr lang="en-US"/>
              <a:t>Creating lack of trust amongst individuals and causing division and hostility </a:t>
            </a:r>
          </a:p>
          <a:p>
            <a:endParaRPr lang="en-GB"/>
          </a:p>
        </p:txBody>
      </p:sp>
    </p:spTree>
    <p:extLst>
      <p:ext uri="{BB962C8B-B14F-4D97-AF65-F5344CB8AC3E}">
        <p14:creationId xmlns:p14="http://schemas.microsoft.com/office/powerpoint/2010/main" val="3040935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146860-E62F-008B-BA37-25DDFDEFAA6E}"/>
              </a:ext>
            </a:extLst>
          </p:cNvPr>
          <p:cNvSpPr>
            <a:spLocks noGrp="1"/>
          </p:cNvSpPr>
          <p:nvPr>
            <p:ph type="sldNum" sz="quarter" idx="12"/>
          </p:nvPr>
        </p:nvSpPr>
        <p:spPr/>
        <p:txBody>
          <a:bodyPr/>
          <a:lstStyle/>
          <a:p>
            <a:fld id="{7973176A-146B-4E61-BA6F-E97A08C604D1}" type="slidenum">
              <a:rPr lang="en-GB" smtClean="0"/>
              <a:pPr/>
              <a:t>84</a:t>
            </a:fld>
            <a:endParaRPr lang="en-GB"/>
          </a:p>
        </p:txBody>
      </p:sp>
      <p:sp>
        <p:nvSpPr>
          <p:cNvPr id="4" name="Rectangle 3">
            <a:extLst>
              <a:ext uri="{FF2B5EF4-FFF2-40B4-BE49-F238E27FC236}">
                <a16:creationId xmlns:a16="http://schemas.microsoft.com/office/drawing/2014/main" id="{A6C7CF4A-5E42-8C87-660D-D051E447BA0F}"/>
              </a:ext>
            </a:extLst>
          </p:cNvPr>
          <p:cNvSpPr/>
          <p:nvPr/>
        </p:nvSpPr>
        <p:spPr>
          <a:xfrm>
            <a:off x="1065403" y="692958"/>
            <a:ext cx="10050011" cy="5498347"/>
          </a:xfrm>
          <a:prstGeom prst="rect">
            <a:avLst/>
          </a:prstGeom>
          <a:solidFill>
            <a:srgbClr val="FF7900">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TextBox 5">
            <a:extLst>
              <a:ext uri="{FF2B5EF4-FFF2-40B4-BE49-F238E27FC236}">
                <a16:creationId xmlns:a16="http://schemas.microsoft.com/office/drawing/2014/main" id="{C5993088-2189-952F-5664-E81D8B2FC3EE}"/>
              </a:ext>
            </a:extLst>
          </p:cNvPr>
          <p:cNvSpPr txBox="1"/>
          <p:nvPr/>
        </p:nvSpPr>
        <p:spPr>
          <a:xfrm>
            <a:off x="2974850" y="1248207"/>
            <a:ext cx="6231116" cy="646331"/>
          </a:xfrm>
          <a:prstGeom prst="rect">
            <a:avLst/>
          </a:prstGeom>
          <a:noFill/>
          <a:ln>
            <a:noFill/>
          </a:ln>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chemeClr val="bg1"/>
                </a:solidFill>
                <a:effectLst/>
                <a:uLnTx/>
                <a:uFillTx/>
                <a:latin typeface="Verdana"/>
                <a:ea typeface="+mn-ea"/>
                <a:cs typeface="+mn-cs"/>
              </a:rPr>
              <a:t>Group Discussion</a:t>
            </a:r>
            <a:endParaRPr kumimoji="0" lang="en-US" sz="3600" b="1" i="0" u="none" strike="noStrike" kern="0" cap="none" spc="0" normalizeH="0" baseline="0" noProof="0">
              <a:ln>
                <a:noFill/>
              </a:ln>
              <a:solidFill>
                <a:schemeClr val="bg1"/>
              </a:solidFill>
              <a:effectLst/>
              <a:uLnTx/>
              <a:uFillTx/>
              <a:latin typeface="Verdana"/>
              <a:ea typeface="+mn-ea"/>
              <a:cs typeface="+mn-cs"/>
            </a:endParaRPr>
          </a:p>
        </p:txBody>
      </p:sp>
      <p:cxnSp>
        <p:nvCxnSpPr>
          <p:cNvPr id="7" name="Straight Connector 6">
            <a:extLst>
              <a:ext uri="{FF2B5EF4-FFF2-40B4-BE49-F238E27FC236}">
                <a16:creationId xmlns:a16="http://schemas.microsoft.com/office/drawing/2014/main" id="{BD131D66-067F-36DA-38FB-EC60C38888DF}"/>
              </a:ext>
            </a:extLst>
          </p:cNvPr>
          <p:cNvCxnSpPr>
            <a:cxnSpLocks/>
          </p:cNvCxnSpPr>
          <p:nvPr/>
        </p:nvCxnSpPr>
        <p:spPr>
          <a:xfrm>
            <a:off x="2266950" y="2141215"/>
            <a:ext cx="7658100" cy="0"/>
          </a:xfrm>
          <a:prstGeom prst="line">
            <a:avLst/>
          </a:prstGeom>
          <a:ln w="31750">
            <a:solidFill>
              <a:srgbClr val="4D4D4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B89992-D8FF-7B3B-A947-E86A2AD85A61}"/>
              </a:ext>
            </a:extLst>
          </p:cNvPr>
          <p:cNvSpPr txBox="1"/>
          <p:nvPr/>
        </p:nvSpPr>
        <p:spPr>
          <a:xfrm>
            <a:off x="2680458" y="3060290"/>
            <a:ext cx="6819900" cy="1324145"/>
          </a:xfrm>
          <a:prstGeom prst="rect">
            <a:avLst/>
          </a:prstGeom>
          <a:noFill/>
        </p:spPr>
        <p:txBody>
          <a:bodyPr wrap="square" rtlCol="0" anchor="ctr">
            <a:spAutoFit/>
          </a:bodyPr>
          <a:lstStyle/>
          <a:p>
            <a:pPr marL="0" marR="0" lvl="0" indent="0" algn="ctr" defTabSz="914377" rtl="0" eaLnBrk="0" fontAlgn="auto" latinLnBrk="0" hangingPunct="0">
              <a:lnSpc>
                <a:spcPct val="115000"/>
              </a:lnSpc>
              <a:spcBef>
                <a:spcPct val="20000"/>
              </a:spcBef>
              <a:spcAft>
                <a:spcPts val="0"/>
              </a:spcAft>
              <a:buClr>
                <a:srgbClr val="FF7900"/>
              </a:buClr>
              <a:buSzPct val="130000"/>
              <a:buFontTx/>
              <a:buNone/>
              <a:tabLst/>
              <a:defRPr/>
            </a:pPr>
            <a:r>
              <a:rPr kumimoji="0" lang="en-GB" sz="2400" b="1" i="0" u="none" strike="noStrike" kern="1200" cap="none" spc="0" normalizeH="0" baseline="0" noProof="0">
                <a:ln>
                  <a:noFill/>
                </a:ln>
                <a:solidFill>
                  <a:schemeClr val="bg1"/>
                </a:solidFill>
                <a:effectLst/>
                <a:uLnTx/>
                <a:uFillTx/>
                <a:latin typeface="Verdana"/>
                <a:ea typeface="+mn-ea"/>
                <a:cs typeface="+mn-cs"/>
              </a:rPr>
              <a:t>How have stereotypes about gender affected your own life or the lives of people you know?</a:t>
            </a:r>
          </a:p>
        </p:txBody>
      </p:sp>
      <p:sp>
        <p:nvSpPr>
          <p:cNvPr id="10" name="TextBox 9">
            <a:extLst>
              <a:ext uri="{FF2B5EF4-FFF2-40B4-BE49-F238E27FC236}">
                <a16:creationId xmlns:a16="http://schemas.microsoft.com/office/drawing/2014/main" id="{43D631CE-4E79-E6A9-A88E-5DA40DD610E2}"/>
              </a:ext>
            </a:extLst>
          </p:cNvPr>
          <p:cNvSpPr txBox="1"/>
          <p:nvPr/>
        </p:nvSpPr>
        <p:spPr>
          <a:xfrm>
            <a:off x="2680458" y="5172598"/>
            <a:ext cx="6819900" cy="347275"/>
          </a:xfrm>
          <a:prstGeom prst="rect">
            <a:avLst/>
          </a:prstGeom>
          <a:noFill/>
        </p:spPr>
        <p:txBody>
          <a:bodyPr wrap="square" rtlCol="0" anchor="ctr">
            <a:spAutoFit/>
          </a:bodyPr>
          <a:lstStyle/>
          <a:p>
            <a:pPr marL="0" marR="0" lvl="0" indent="0" algn="ctr" defTabSz="914377" rtl="0" eaLnBrk="0" fontAlgn="auto" latinLnBrk="0" hangingPunct="0">
              <a:lnSpc>
                <a:spcPct val="115000"/>
              </a:lnSpc>
              <a:spcBef>
                <a:spcPct val="20000"/>
              </a:spcBef>
              <a:spcAft>
                <a:spcPts val="0"/>
              </a:spcAft>
              <a:buClr>
                <a:srgbClr val="FF7900"/>
              </a:buClr>
              <a:buSzPct val="130000"/>
              <a:buFontTx/>
              <a:buNone/>
              <a:tabLst/>
              <a:defRPr/>
            </a:pPr>
            <a:r>
              <a:rPr lang="en-GB" sz="1600" b="1">
                <a:solidFill>
                  <a:schemeClr val="bg1"/>
                </a:solidFill>
                <a:latin typeface="Verdana"/>
              </a:rPr>
              <a:t>Feel free to r</a:t>
            </a:r>
            <a:r>
              <a:rPr kumimoji="0" lang="en-GB" sz="1600" b="1" i="0" u="none" strike="noStrike" kern="1200" cap="none" spc="0" normalizeH="0" baseline="0" noProof="0" err="1">
                <a:ln>
                  <a:noFill/>
                </a:ln>
                <a:solidFill>
                  <a:schemeClr val="bg1"/>
                </a:solidFill>
                <a:effectLst/>
                <a:uLnTx/>
                <a:uFillTx/>
                <a:latin typeface="Verdana"/>
                <a:ea typeface="+mn-ea"/>
                <a:cs typeface="+mn-cs"/>
              </a:rPr>
              <a:t>aise</a:t>
            </a:r>
            <a:r>
              <a:rPr kumimoji="0" lang="en-GB" sz="1600" b="1" i="0" u="none" strike="noStrike" kern="1200" cap="none" spc="0" normalizeH="0" baseline="0" noProof="0">
                <a:ln>
                  <a:noFill/>
                </a:ln>
                <a:solidFill>
                  <a:schemeClr val="bg1"/>
                </a:solidFill>
                <a:effectLst/>
                <a:uLnTx/>
                <a:uFillTx/>
                <a:latin typeface="Verdana"/>
                <a:ea typeface="+mn-ea"/>
                <a:cs typeface="+mn-cs"/>
              </a:rPr>
              <a:t> your hand to speak…</a:t>
            </a:r>
          </a:p>
        </p:txBody>
      </p:sp>
    </p:spTree>
    <p:extLst>
      <p:ext uri="{BB962C8B-B14F-4D97-AF65-F5344CB8AC3E}">
        <p14:creationId xmlns:p14="http://schemas.microsoft.com/office/powerpoint/2010/main" val="12282052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44214-70F6-3EC9-F89A-1C2470D91B14}"/>
              </a:ext>
            </a:extLst>
          </p:cNvPr>
          <p:cNvSpPr>
            <a:spLocks noGrp="1"/>
          </p:cNvSpPr>
          <p:nvPr>
            <p:ph type="title"/>
          </p:nvPr>
        </p:nvSpPr>
        <p:spPr>
          <a:xfrm>
            <a:off x="511995" y="468743"/>
            <a:ext cx="9804851" cy="552227"/>
          </a:xfrm>
        </p:spPr>
        <p:txBody>
          <a:bodyPr>
            <a:normAutofit/>
          </a:bodyPr>
          <a:lstStyle/>
          <a:p>
            <a:r>
              <a:rPr lang="en-US"/>
              <a:t>Recap: Unconscious Bias</a:t>
            </a:r>
            <a:endParaRPr lang="en-GB"/>
          </a:p>
        </p:txBody>
      </p:sp>
      <p:sp>
        <p:nvSpPr>
          <p:cNvPr id="3" name="Slide Number Placeholder 2">
            <a:extLst>
              <a:ext uri="{FF2B5EF4-FFF2-40B4-BE49-F238E27FC236}">
                <a16:creationId xmlns:a16="http://schemas.microsoft.com/office/drawing/2014/main" id="{0AB591F9-4365-9ABA-9D7F-13CA6F93C828}"/>
              </a:ext>
            </a:extLst>
          </p:cNvPr>
          <p:cNvSpPr>
            <a:spLocks noGrp="1"/>
          </p:cNvSpPr>
          <p:nvPr>
            <p:ph type="sldNum" sz="quarter" idx="12"/>
          </p:nvPr>
        </p:nvSpPr>
        <p:spPr>
          <a:xfrm>
            <a:off x="11681425" y="296659"/>
            <a:ext cx="781747" cy="216371"/>
          </a:xfrm>
        </p:spPr>
        <p:txBody>
          <a:bodyPr>
            <a:normAutofit/>
          </a:bodyPr>
          <a:lstStyle/>
          <a:p>
            <a:pPr>
              <a:lnSpc>
                <a:spcPct val="90000"/>
              </a:lnSpc>
              <a:spcAft>
                <a:spcPts val="600"/>
              </a:spcAft>
            </a:pPr>
            <a:fld id="{7973176A-146B-4E61-BA6F-E97A08C604D1}" type="slidenum">
              <a:rPr lang="en-GB" sz="900" smtClean="0"/>
              <a:pPr>
                <a:lnSpc>
                  <a:spcPct val="90000"/>
                </a:lnSpc>
                <a:spcAft>
                  <a:spcPts val="600"/>
                </a:spcAft>
              </a:pPr>
              <a:t>85</a:t>
            </a:fld>
            <a:endParaRPr lang="en-GB" sz="900"/>
          </a:p>
        </p:txBody>
      </p:sp>
      <p:pic>
        <p:nvPicPr>
          <p:cNvPr id="1026" name="Picture 2" descr="19 Unconscious Bias Examples and How to Prevent Them [2024] • Asana">
            <a:extLst>
              <a:ext uri="{FF2B5EF4-FFF2-40B4-BE49-F238E27FC236}">
                <a16:creationId xmlns:a16="http://schemas.microsoft.com/office/drawing/2014/main" id="{DB821F16-705D-EB74-C52E-126122CB4A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72" r="262" b="-2"/>
          <a:stretch/>
        </p:blipFill>
        <p:spPr bwMode="auto">
          <a:xfrm>
            <a:off x="6878284" y="1377068"/>
            <a:ext cx="4680000" cy="4516656"/>
          </a:xfrm>
          <a:prstGeom prst="rect">
            <a:avLst/>
          </a:prstGeom>
          <a:solidFill>
            <a:srgbClr val="FFFFFF"/>
          </a:solidFill>
        </p:spPr>
      </p:pic>
      <p:sp>
        <p:nvSpPr>
          <p:cNvPr id="4" name="Content Placeholder 3">
            <a:extLst>
              <a:ext uri="{FF2B5EF4-FFF2-40B4-BE49-F238E27FC236}">
                <a16:creationId xmlns:a16="http://schemas.microsoft.com/office/drawing/2014/main" id="{9E52534D-1936-5AE1-A692-E5916308B022}"/>
              </a:ext>
            </a:extLst>
          </p:cNvPr>
          <p:cNvSpPr>
            <a:spLocks noGrp="1"/>
          </p:cNvSpPr>
          <p:nvPr>
            <p:ph sz="quarter" idx="21"/>
          </p:nvPr>
        </p:nvSpPr>
        <p:spPr>
          <a:xfrm>
            <a:off x="484111" y="1393694"/>
            <a:ext cx="5983189" cy="4500030"/>
          </a:xfrm>
        </p:spPr>
        <p:txBody>
          <a:bodyPr>
            <a:normAutofit/>
          </a:bodyPr>
          <a:lstStyle/>
          <a:p>
            <a:pPr>
              <a:lnSpc>
                <a:spcPct val="110000"/>
              </a:lnSpc>
            </a:pPr>
            <a:r>
              <a:rPr lang="en-GB" sz="1500"/>
              <a:t>Unconscious bias is like a mental shortcut that our brains use to make quick judgments and decisions about people and situations without us even realizing it. These biases are influenced by our background, experiences, cultural environment, and societal stereotypes.</a:t>
            </a:r>
          </a:p>
          <a:p>
            <a:pPr>
              <a:lnSpc>
                <a:spcPct val="110000"/>
              </a:lnSpc>
            </a:pPr>
            <a:r>
              <a:rPr lang="en-GB" sz="1500"/>
              <a:t>Imagine you're at a party and you meet someone new. Without even thinking about it, your brain might make quick assumptions about that person based on their appearance, accent, or the way they dress. These assumptions can be influenced by unconscious biases that we've picked up over time, like stereotypes about certain groups of people.</a:t>
            </a:r>
          </a:p>
          <a:p>
            <a:pPr>
              <a:lnSpc>
                <a:spcPct val="110000"/>
              </a:lnSpc>
            </a:pPr>
            <a:r>
              <a:rPr lang="en-GB" sz="1500"/>
              <a:t>Unconscious bias can affect our behaviour in subtle ways, like who we choose to socialize with, who we hire for a job, or even who we trust.</a:t>
            </a:r>
          </a:p>
        </p:txBody>
      </p:sp>
    </p:spTree>
    <p:extLst>
      <p:ext uri="{BB962C8B-B14F-4D97-AF65-F5344CB8AC3E}">
        <p14:creationId xmlns:p14="http://schemas.microsoft.com/office/powerpoint/2010/main" val="8197675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A62EC5-FB4F-448B-8136-2E7BD35BC789}"/>
              </a:ext>
            </a:extLst>
          </p:cNvPr>
          <p:cNvSpPr>
            <a:spLocks noGrp="1"/>
          </p:cNvSpPr>
          <p:nvPr>
            <p:ph type="title"/>
          </p:nvPr>
        </p:nvSpPr>
        <p:spPr>
          <a:xfrm>
            <a:off x="511995" y="404844"/>
            <a:ext cx="9804851" cy="552227"/>
          </a:xfrm>
        </p:spPr>
        <p:txBody>
          <a:bodyPr/>
          <a:lstStyle/>
          <a:p>
            <a:r>
              <a:rPr lang="en-GB">
                <a:latin typeface="Verdana" panose="020B0604030504040204" pitchFamily="34" charset="0"/>
                <a:ea typeface="Verdana" panose="020B0604030504040204" pitchFamily="34" charset="0"/>
              </a:rPr>
              <a:t>Example of Unconscious Bias</a:t>
            </a:r>
          </a:p>
        </p:txBody>
      </p:sp>
      <p:sp>
        <p:nvSpPr>
          <p:cNvPr id="4" name="Slide Number Placeholder 3">
            <a:extLst>
              <a:ext uri="{FF2B5EF4-FFF2-40B4-BE49-F238E27FC236}">
                <a16:creationId xmlns:a16="http://schemas.microsoft.com/office/drawing/2014/main" id="{26DC0AAB-7117-418F-A391-46DABCE7D630}"/>
              </a:ext>
            </a:extLst>
          </p:cNvPr>
          <p:cNvSpPr>
            <a:spLocks noGrp="1"/>
          </p:cNvSpPr>
          <p:nvPr>
            <p:ph type="sldNum" sz="quarter" idx="12"/>
          </p:nvPr>
        </p:nvSpPr>
        <p:spPr/>
        <p:txBody>
          <a:bodyPr/>
          <a:lstStyle/>
          <a:p>
            <a:fld id="{7973176A-146B-4E61-BA6F-E97A08C604D1}" type="slidenum">
              <a:rPr lang="en-GB" smtClean="0"/>
              <a:pPr/>
              <a:t>86</a:t>
            </a:fld>
            <a:endParaRPr lang="en-GB"/>
          </a:p>
        </p:txBody>
      </p:sp>
      <p:pic>
        <p:nvPicPr>
          <p:cNvPr id="6" name="Picture 5">
            <a:extLst>
              <a:ext uri="{FF2B5EF4-FFF2-40B4-BE49-F238E27FC236}">
                <a16:creationId xmlns:a16="http://schemas.microsoft.com/office/drawing/2014/main" id="{EA8242FD-3565-427F-85AA-2FFC3650495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50622" y="1284887"/>
            <a:ext cx="1917539" cy="2856772"/>
          </a:xfrm>
          <a:prstGeom prst="rect">
            <a:avLst/>
          </a:prstGeom>
        </p:spPr>
      </p:pic>
      <p:pic>
        <p:nvPicPr>
          <p:cNvPr id="8" name="Picture 7">
            <a:extLst>
              <a:ext uri="{FF2B5EF4-FFF2-40B4-BE49-F238E27FC236}">
                <a16:creationId xmlns:a16="http://schemas.microsoft.com/office/drawing/2014/main" id="{B580B51A-3AFA-4B4C-89C3-4C35C5AE7F3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23243" y="3923036"/>
            <a:ext cx="2048845" cy="2744686"/>
          </a:xfrm>
          <a:prstGeom prst="rect">
            <a:avLst/>
          </a:prstGeom>
        </p:spPr>
      </p:pic>
      <p:pic>
        <p:nvPicPr>
          <p:cNvPr id="9" name="Picture 8">
            <a:extLst>
              <a:ext uri="{FF2B5EF4-FFF2-40B4-BE49-F238E27FC236}">
                <a16:creationId xmlns:a16="http://schemas.microsoft.com/office/drawing/2014/main" id="{C3C13D38-5C93-46C1-98DF-5A0D5226F6A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670685" y="1437866"/>
            <a:ext cx="2115954" cy="2647750"/>
          </a:xfrm>
          <a:prstGeom prst="rect">
            <a:avLst/>
          </a:prstGeom>
        </p:spPr>
      </p:pic>
      <p:pic>
        <p:nvPicPr>
          <p:cNvPr id="10" name="Picture 9">
            <a:extLst>
              <a:ext uri="{FF2B5EF4-FFF2-40B4-BE49-F238E27FC236}">
                <a16:creationId xmlns:a16="http://schemas.microsoft.com/office/drawing/2014/main" id="{926FA39C-CE9F-48D7-81CD-60FB1798726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992712" y="1340930"/>
            <a:ext cx="1905970" cy="2744686"/>
          </a:xfrm>
          <a:prstGeom prst="rect">
            <a:avLst/>
          </a:prstGeom>
        </p:spPr>
      </p:pic>
      <p:pic>
        <p:nvPicPr>
          <p:cNvPr id="12" name="Picture 11">
            <a:extLst>
              <a:ext uri="{FF2B5EF4-FFF2-40B4-BE49-F238E27FC236}">
                <a16:creationId xmlns:a16="http://schemas.microsoft.com/office/drawing/2014/main" id="{20DDAFC1-3A8F-49AA-BF6F-FEB2448814BA}"/>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725286" y="3660407"/>
            <a:ext cx="1905971" cy="2856772"/>
          </a:xfrm>
          <a:prstGeom prst="rect">
            <a:avLst/>
          </a:prstGeom>
        </p:spPr>
      </p:pic>
      <p:pic>
        <p:nvPicPr>
          <p:cNvPr id="13" name="Picture 12">
            <a:extLst>
              <a:ext uri="{FF2B5EF4-FFF2-40B4-BE49-F238E27FC236}">
                <a16:creationId xmlns:a16="http://schemas.microsoft.com/office/drawing/2014/main" id="{B2E4FF16-F82E-41DB-9145-528FD4A5ADA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985236" y="3733799"/>
            <a:ext cx="1982805" cy="2856772"/>
          </a:xfrm>
          <a:prstGeom prst="rect">
            <a:avLst/>
          </a:prstGeom>
        </p:spPr>
      </p:pic>
      <p:pic>
        <p:nvPicPr>
          <p:cNvPr id="14" name="Picture 13">
            <a:extLst>
              <a:ext uri="{FF2B5EF4-FFF2-40B4-BE49-F238E27FC236}">
                <a16:creationId xmlns:a16="http://schemas.microsoft.com/office/drawing/2014/main" id="{D4A0ACBC-6474-4465-BB27-C690282C371F}"/>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9338862" y="1284887"/>
            <a:ext cx="1955968" cy="2709987"/>
          </a:xfrm>
          <a:prstGeom prst="rect">
            <a:avLst/>
          </a:prstGeom>
        </p:spPr>
      </p:pic>
    </p:spTree>
    <p:extLst>
      <p:ext uri="{BB962C8B-B14F-4D97-AF65-F5344CB8AC3E}">
        <p14:creationId xmlns:p14="http://schemas.microsoft.com/office/powerpoint/2010/main" val="142882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D5EDD-8A46-D063-429D-1AD72C0D7D34}"/>
              </a:ext>
            </a:extLst>
          </p:cNvPr>
          <p:cNvSpPr>
            <a:spLocks noGrp="1"/>
          </p:cNvSpPr>
          <p:nvPr>
            <p:ph type="title"/>
          </p:nvPr>
        </p:nvSpPr>
        <p:spPr>
          <a:xfrm>
            <a:off x="511995" y="468743"/>
            <a:ext cx="9804851" cy="552227"/>
          </a:xfrm>
        </p:spPr>
        <p:txBody>
          <a:bodyPr>
            <a:normAutofit/>
          </a:bodyPr>
          <a:lstStyle/>
          <a:p>
            <a:r>
              <a:rPr lang="en-US"/>
              <a:t>Examples of Gender Bias at the Workplace</a:t>
            </a:r>
            <a:endParaRPr lang="en-GB"/>
          </a:p>
        </p:txBody>
      </p:sp>
      <p:sp>
        <p:nvSpPr>
          <p:cNvPr id="3" name="Slide Number Placeholder 2">
            <a:extLst>
              <a:ext uri="{FF2B5EF4-FFF2-40B4-BE49-F238E27FC236}">
                <a16:creationId xmlns:a16="http://schemas.microsoft.com/office/drawing/2014/main" id="{F49FA2B2-A514-64CF-8459-73C8EC403E49}"/>
              </a:ext>
            </a:extLst>
          </p:cNvPr>
          <p:cNvSpPr>
            <a:spLocks noGrp="1"/>
          </p:cNvSpPr>
          <p:nvPr>
            <p:ph type="sldNum" sz="quarter" idx="12"/>
          </p:nvPr>
        </p:nvSpPr>
        <p:spPr>
          <a:xfrm>
            <a:off x="11681425" y="296659"/>
            <a:ext cx="781747" cy="216371"/>
          </a:xfrm>
        </p:spPr>
        <p:txBody>
          <a:bodyPr>
            <a:normAutofit/>
          </a:bodyPr>
          <a:lstStyle/>
          <a:p>
            <a:pPr>
              <a:lnSpc>
                <a:spcPct val="90000"/>
              </a:lnSpc>
              <a:spcAft>
                <a:spcPts val="600"/>
              </a:spcAft>
            </a:pPr>
            <a:fld id="{7973176A-146B-4E61-BA6F-E97A08C604D1}" type="slidenum">
              <a:rPr lang="en-GB" sz="900" smtClean="0"/>
              <a:pPr>
                <a:lnSpc>
                  <a:spcPct val="90000"/>
                </a:lnSpc>
                <a:spcAft>
                  <a:spcPts val="600"/>
                </a:spcAft>
              </a:pPr>
              <a:t>87</a:t>
            </a:fld>
            <a:endParaRPr lang="en-GB" sz="900"/>
          </a:p>
        </p:txBody>
      </p:sp>
      <p:pic>
        <p:nvPicPr>
          <p:cNvPr id="2050" name="Picture 2" descr="When Job Seekers are “Overqualified,” Gender Bias May Come Into Play">
            <a:extLst>
              <a:ext uri="{FF2B5EF4-FFF2-40B4-BE49-F238E27FC236}">
                <a16:creationId xmlns:a16="http://schemas.microsoft.com/office/drawing/2014/main" id="{2D80D12F-927F-A49B-A635-039383BDBCD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01425" y="1867050"/>
            <a:ext cx="4680000" cy="3123900"/>
          </a:xfrm>
          <a:prstGeom prst="rect">
            <a:avLst/>
          </a:prstGeom>
          <a:solidFill>
            <a:srgbClr val="FFFFFF"/>
          </a:solidFill>
        </p:spPr>
      </p:pic>
      <p:sp>
        <p:nvSpPr>
          <p:cNvPr id="4" name="Content Placeholder 3">
            <a:extLst>
              <a:ext uri="{FF2B5EF4-FFF2-40B4-BE49-F238E27FC236}">
                <a16:creationId xmlns:a16="http://schemas.microsoft.com/office/drawing/2014/main" id="{D19FE8DC-7C75-0972-AFD1-64115DB54DB1}"/>
              </a:ext>
            </a:extLst>
          </p:cNvPr>
          <p:cNvSpPr>
            <a:spLocks noGrp="1"/>
          </p:cNvSpPr>
          <p:nvPr>
            <p:ph sz="quarter" idx="21"/>
          </p:nvPr>
        </p:nvSpPr>
        <p:spPr>
          <a:xfrm>
            <a:off x="484111" y="1393694"/>
            <a:ext cx="5983189" cy="4500030"/>
          </a:xfrm>
        </p:spPr>
        <p:txBody>
          <a:bodyPr>
            <a:normAutofit lnSpcReduction="10000"/>
          </a:bodyPr>
          <a:lstStyle/>
          <a:p>
            <a:pPr>
              <a:lnSpc>
                <a:spcPct val="110000"/>
              </a:lnSpc>
            </a:pPr>
            <a:r>
              <a:rPr lang="en-US" sz="1400"/>
              <a:t>Assuming certain jobs are more suitable for one gender over another</a:t>
            </a:r>
          </a:p>
          <a:p>
            <a:pPr>
              <a:lnSpc>
                <a:spcPct val="110000"/>
              </a:lnSpc>
            </a:pPr>
            <a:r>
              <a:rPr lang="en-US" sz="1400"/>
              <a:t>The gender wage gap exists across many industries and is a result of factors such as unconscious bias in salary negotiations, and discrimination</a:t>
            </a:r>
          </a:p>
          <a:p>
            <a:pPr>
              <a:lnSpc>
                <a:spcPct val="110000"/>
              </a:lnSpc>
            </a:pPr>
            <a:r>
              <a:rPr lang="en-US" sz="1400"/>
              <a:t>Structural barriers at the workplace can make it difficult for minority genders to further advance in their careers due to the biases</a:t>
            </a:r>
          </a:p>
          <a:p>
            <a:pPr>
              <a:lnSpc>
                <a:spcPct val="110000"/>
              </a:lnSpc>
            </a:pPr>
            <a:r>
              <a:rPr lang="en-GB" sz="1400"/>
              <a:t>Holding men, women and non-binary individuals to different standards of behaviour </a:t>
            </a:r>
          </a:p>
          <a:p>
            <a:pPr>
              <a:lnSpc>
                <a:spcPct val="110000"/>
              </a:lnSpc>
            </a:pPr>
            <a:r>
              <a:rPr lang="en-GB" sz="1400"/>
              <a:t>Policies and practices related to parental leave may reinforce gender stereotypes and disadvantage women in the workplace</a:t>
            </a:r>
          </a:p>
          <a:p>
            <a:pPr>
              <a:lnSpc>
                <a:spcPct val="110000"/>
              </a:lnSpc>
            </a:pPr>
            <a:r>
              <a:rPr lang="en-GB" sz="1400"/>
              <a:t>Unconscious biases may influence performance evaluations, leading to disparities in feedback, ratings, and opportunities for advancement</a:t>
            </a:r>
          </a:p>
        </p:txBody>
      </p:sp>
    </p:spTree>
    <p:extLst>
      <p:ext uri="{BB962C8B-B14F-4D97-AF65-F5344CB8AC3E}">
        <p14:creationId xmlns:p14="http://schemas.microsoft.com/office/powerpoint/2010/main" val="11745632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146860-E62F-008B-BA37-25DDFDEFAA6E}"/>
              </a:ext>
            </a:extLst>
          </p:cNvPr>
          <p:cNvSpPr>
            <a:spLocks noGrp="1"/>
          </p:cNvSpPr>
          <p:nvPr>
            <p:ph type="sldNum" sz="quarter" idx="12"/>
          </p:nvPr>
        </p:nvSpPr>
        <p:spPr/>
        <p:txBody>
          <a:bodyPr/>
          <a:lstStyle/>
          <a:p>
            <a:fld id="{7973176A-146B-4E61-BA6F-E97A08C604D1}" type="slidenum">
              <a:rPr lang="en-GB" smtClean="0"/>
              <a:pPr/>
              <a:t>88</a:t>
            </a:fld>
            <a:endParaRPr lang="en-GB"/>
          </a:p>
        </p:txBody>
      </p:sp>
      <p:sp>
        <p:nvSpPr>
          <p:cNvPr id="4" name="Rectangle 3">
            <a:extLst>
              <a:ext uri="{FF2B5EF4-FFF2-40B4-BE49-F238E27FC236}">
                <a16:creationId xmlns:a16="http://schemas.microsoft.com/office/drawing/2014/main" id="{A6C7CF4A-5E42-8C87-660D-D051E447BA0F}"/>
              </a:ext>
            </a:extLst>
          </p:cNvPr>
          <p:cNvSpPr/>
          <p:nvPr/>
        </p:nvSpPr>
        <p:spPr>
          <a:xfrm>
            <a:off x="1065403" y="770778"/>
            <a:ext cx="10050011" cy="5498347"/>
          </a:xfrm>
          <a:prstGeom prst="rect">
            <a:avLst/>
          </a:prstGeom>
          <a:solidFill>
            <a:schemeClr val="accent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TextBox 5">
            <a:extLst>
              <a:ext uri="{FF2B5EF4-FFF2-40B4-BE49-F238E27FC236}">
                <a16:creationId xmlns:a16="http://schemas.microsoft.com/office/drawing/2014/main" id="{C5993088-2189-952F-5664-E81D8B2FC3EE}"/>
              </a:ext>
            </a:extLst>
          </p:cNvPr>
          <p:cNvSpPr txBox="1"/>
          <p:nvPr/>
        </p:nvSpPr>
        <p:spPr>
          <a:xfrm>
            <a:off x="2974850" y="1248207"/>
            <a:ext cx="6231116" cy="646331"/>
          </a:xfrm>
          <a:prstGeom prst="rect">
            <a:avLst/>
          </a:prstGeom>
          <a:noFill/>
          <a:ln>
            <a:noFill/>
          </a:ln>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chemeClr val="bg1"/>
                </a:solidFill>
                <a:effectLst/>
                <a:uLnTx/>
                <a:uFillTx/>
                <a:latin typeface="Verdana"/>
                <a:ea typeface="+mn-ea"/>
                <a:cs typeface="+mn-cs"/>
              </a:rPr>
              <a:t>Group Reflection</a:t>
            </a:r>
            <a:endParaRPr kumimoji="0" lang="en-US" sz="3600" b="1" i="0" u="none" strike="noStrike" kern="0" cap="none" spc="0" normalizeH="0" baseline="0" noProof="0">
              <a:ln>
                <a:noFill/>
              </a:ln>
              <a:solidFill>
                <a:schemeClr val="bg1"/>
              </a:solidFill>
              <a:effectLst/>
              <a:uLnTx/>
              <a:uFillTx/>
              <a:latin typeface="Verdana"/>
              <a:ea typeface="+mn-ea"/>
              <a:cs typeface="+mn-cs"/>
            </a:endParaRPr>
          </a:p>
        </p:txBody>
      </p:sp>
      <p:cxnSp>
        <p:nvCxnSpPr>
          <p:cNvPr id="7" name="Straight Connector 6">
            <a:extLst>
              <a:ext uri="{FF2B5EF4-FFF2-40B4-BE49-F238E27FC236}">
                <a16:creationId xmlns:a16="http://schemas.microsoft.com/office/drawing/2014/main" id="{BD131D66-067F-36DA-38FB-EC60C38888DF}"/>
              </a:ext>
            </a:extLst>
          </p:cNvPr>
          <p:cNvCxnSpPr>
            <a:cxnSpLocks/>
          </p:cNvCxnSpPr>
          <p:nvPr/>
        </p:nvCxnSpPr>
        <p:spPr>
          <a:xfrm>
            <a:off x="2266950" y="2141215"/>
            <a:ext cx="7658100" cy="0"/>
          </a:xfrm>
          <a:prstGeom prst="line">
            <a:avLst/>
          </a:prstGeom>
          <a:ln w="31750">
            <a:solidFill>
              <a:srgbClr val="4D4D4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B89992-D8FF-7B3B-A947-E86A2AD85A61}"/>
              </a:ext>
            </a:extLst>
          </p:cNvPr>
          <p:cNvSpPr txBox="1"/>
          <p:nvPr/>
        </p:nvSpPr>
        <p:spPr>
          <a:xfrm>
            <a:off x="2680458" y="3485021"/>
            <a:ext cx="6819900" cy="474682"/>
          </a:xfrm>
          <a:prstGeom prst="rect">
            <a:avLst/>
          </a:prstGeom>
          <a:noFill/>
        </p:spPr>
        <p:txBody>
          <a:bodyPr wrap="square" rtlCol="0" anchor="ctr">
            <a:spAutoFit/>
          </a:bodyPr>
          <a:lstStyle/>
          <a:p>
            <a:pPr marL="0" marR="0" lvl="0" indent="0" algn="ctr" defTabSz="914377" rtl="0" eaLnBrk="0" fontAlgn="auto" latinLnBrk="0" hangingPunct="0">
              <a:lnSpc>
                <a:spcPct val="115000"/>
              </a:lnSpc>
              <a:spcBef>
                <a:spcPct val="20000"/>
              </a:spcBef>
              <a:spcAft>
                <a:spcPts val="0"/>
              </a:spcAft>
              <a:buClr>
                <a:srgbClr val="FF7900"/>
              </a:buClr>
              <a:buSzPct val="130000"/>
              <a:buFontTx/>
              <a:buNone/>
              <a:tabLst/>
              <a:defRPr/>
            </a:pPr>
            <a:r>
              <a:rPr kumimoji="0" lang="en-GB" sz="2400" b="1" i="0" u="none" strike="noStrike" kern="1200" cap="none" spc="0" normalizeH="0" baseline="0" noProof="0">
                <a:ln>
                  <a:noFill/>
                </a:ln>
                <a:solidFill>
                  <a:schemeClr val="bg1"/>
                </a:solidFill>
                <a:effectLst/>
                <a:uLnTx/>
                <a:uFillTx/>
                <a:latin typeface="Verdana"/>
                <a:ea typeface="+mn-ea"/>
                <a:cs typeface="+mn-cs"/>
              </a:rPr>
              <a:t>Any final thoughts?</a:t>
            </a:r>
          </a:p>
        </p:txBody>
      </p:sp>
      <p:sp>
        <p:nvSpPr>
          <p:cNvPr id="2" name="TextBox 9">
            <a:extLst>
              <a:ext uri="{FF2B5EF4-FFF2-40B4-BE49-F238E27FC236}">
                <a16:creationId xmlns:a16="http://schemas.microsoft.com/office/drawing/2014/main" id="{CA60ABE5-6EA2-2A18-76EE-817252083A4D}"/>
              </a:ext>
            </a:extLst>
          </p:cNvPr>
          <p:cNvSpPr txBox="1"/>
          <p:nvPr/>
        </p:nvSpPr>
        <p:spPr>
          <a:xfrm>
            <a:off x="2680458" y="5172598"/>
            <a:ext cx="6819900" cy="347275"/>
          </a:xfrm>
          <a:prstGeom prst="rect">
            <a:avLst/>
          </a:prstGeom>
          <a:noFill/>
        </p:spPr>
        <p:txBody>
          <a:bodyPr wrap="square" rtlCol="0" anchor="ctr">
            <a:spAutoFit/>
          </a:bodyPr>
          <a:lstStyle/>
          <a:p>
            <a:pPr marL="0" marR="0" lvl="0" indent="0" algn="ctr" defTabSz="914377" rtl="0" eaLnBrk="0" fontAlgn="auto" latinLnBrk="0" hangingPunct="0">
              <a:lnSpc>
                <a:spcPct val="115000"/>
              </a:lnSpc>
              <a:spcBef>
                <a:spcPct val="20000"/>
              </a:spcBef>
              <a:spcAft>
                <a:spcPts val="0"/>
              </a:spcAft>
              <a:buClr>
                <a:srgbClr val="FF7900"/>
              </a:buClr>
              <a:buSzPct val="130000"/>
              <a:buFontTx/>
              <a:buNone/>
              <a:tabLst/>
              <a:defRPr/>
            </a:pPr>
            <a:r>
              <a:rPr lang="en-GB" sz="1600" b="1">
                <a:solidFill>
                  <a:schemeClr val="bg1"/>
                </a:solidFill>
                <a:latin typeface="Verdana"/>
              </a:rPr>
              <a:t>Feel free to r</a:t>
            </a:r>
            <a:r>
              <a:rPr kumimoji="0" lang="en-GB" sz="1600" b="1" i="0" u="none" strike="noStrike" kern="1200" cap="none" spc="0" normalizeH="0" baseline="0" noProof="0" err="1">
                <a:ln>
                  <a:noFill/>
                </a:ln>
                <a:solidFill>
                  <a:schemeClr val="bg1"/>
                </a:solidFill>
                <a:effectLst/>
                <a:uLnTx/>
                <a:uFillTx/>
                <a:latin typeface="Verdana"/>
                <a:ea typeface="+mn-ea"/>
                <a:cs typeface="+mn-cs"/>
              </a:rPr>
              <a:t>aise</a:t>
            </a:r>
            <a:r>
              <a:rPr kumimoji="0" lang="en-GB" sz="1600" b="1" i="0" u="none" strike="noStrike" kern="1200" cap="none" spc="0" normalizeH="0" baseline="0" noProof="0">
                <a:ln>
                  <a:noFill/>
                </a:ln>
                <a:solidFill>
                  <a:schemeClr val="bg1"/>
                </a:solidFill>
                <a:effectLst/>
                <a:uLnTx/>
                <a:uFillTx/>
                <a:latin typeface="Verdana"/>
                <a:ea typeface="+mn-ea"/>
                <a:cs typeface="+mn-cs"/>
              </a:rPr>
              <a:t> your hand to speak…</a:t>
            </a:r>
          </a:p>
        </p:txBody>
      </p:sp>
    </p:spTree>
    <p:extLst>
      <p:ext uri="{BB962C8B-B14F-4D97-AF65-F5344CB8AC3E}">
        <p14:creationId xmlns:p14="http://schemas.microsoft.com/office/powerpoint/2010/main" val="2194724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0D4D-C689-530C-DE6E-1F6AEA735D98}"/>
              </a:ext>
            </a:extLst>
          </p:cNvPr>
          <p:cNvSpPr>
            <a:spLocks noGrp="1"/>
          </p:cNvSpPr>
          <p:nvPr>
            <p:ph type="title"/>
          </p:nvPr>
        </p:nvSpPr>
        <p:spPr/>
        <p:txBody>
          <a:bodyPr/>
          <a:lstStyle/>
          <a:p>
            <a:r>
              <a:rPr lang="en-GB"/>
              <a:t>Why is DEI important?</a:t>
            </a:r>
          </a:p>
        </p:txBody>
      </p:sp>
      <p:sp>
        <p:nvSpPr>
          <p:cNvPr id="3" name="Slide Number Placeholder 2">
            <a:extLst>
              <a:ext uri="{FF2B5EF4-FFF2-40B4-BE49-F238E27FC236}">
                <a16:creationId xmlns:a16="http://schemas.microsoft.com/office/drawing/2014/main" id="{2A2B5C0E-32E5-986F-874C-BEE9A6D3E93C}"/>
              </a:ext>
            </a:extLst>
          </p:cNvPr>
          <p:cNvSpPr>
            <a:spLocks noGrp="1"/>
          </p:cNvSpPr>
          <p:nvPr>
            <p:ph type="sldNum" sz="quarter" idx="12"/>
          </p:nvPr>
        </p:nvSpPr>
        <p:spPr/>
        <p:txBody>
          <a:bodyPr/>
          <a:lstStyle/>
          <a:p>
            <a:fld id="{7973176A-146B-4E61-BA6F-E97A08C604D1}" type="slidenum">
              <a:rPr lang="en-GB" smtClean="0"/>
              <a:pPr/>
              <a:t>9</a:t>
            </a:fld>
            <a:endParaRPr lang="en-GB"/>
          </a:p>
        </p:txBody>
      </p:sp>
      <p:sp>
        <p:nvSpPr>
          <p:cNvPr id="4" name="Content Placeholder 3">
            <a:extLst>
              <a:ext uri="{FF2B5EF4-FFF2-40B4-BE49-F238E27FC236}">
                <a16:creationId xmlns:a16="http://schemas.microsoft.com/office/drawing/2014/main" id="{9E65FA67-AF5B-4A6E-6A87-F46F60FC37D6}"/>
              </a:ext>
            </a:extLst>
          </p:cNvPr>
          <p:cNvSpPr>
            <a:spLocks noGrp="1"/>
          </p:cNvSpPr>
          <p:nvPr>
            <p:ph sz="quarter" idx="19"/>
          </p:nvPr>
        </p:nvSpPr>
        <p:spPr>
          <a:xfrm>
            <a:off x="484113" y="1574635"/>
            <a:ext cx="8727264" cy="4301231"/>
          </a:xfrm>
        </p:spPr>
        <p:txBody>
          <a:bodyPr/>
          <a:lstStyle/>
          <a:p>
            <a:pPr marL="0" indent="0">
              <a:buNone/>
            </a:pPr>
            <a:r>
              <a:rPr lang="en-GB" b="1"/>
              <a:t>So many reasons, and here are some examples </a:t>
            </a:r>
            <a:r>
              <a:rPr lang="en-GB" b="1">
                <a:sym typeface="Wingdings" panose="05000000000000000000" pitchFamily="2" charset="2"/>
              </a:rPr>
              <a:t></a:t>
            </a:r>
            <a:endParaRPr lang="en-GB" b="1"/>
          </a:p>
          <a:p>
            <a:r>
              <a:rPr lang="en-GB" b="1"/>
              <a:t>Diversity </a:t>
            </a:r>
            <a:r>
              <a:rPr lang="en-GB"/>
              <a:t>leads to creative solutions and innovation </a:t>
            </a:r>
          </a:p>
          <a:p>
            <a:r>
              <a:rPr lang="en-GB" b="1"/>
              <a:t>Equity </a:t>
            </a:r>
            <a:r>
              <a:rPr lang="en-GB"/>
              <a:t>involves giving people opportunities and access to resources to enable them to thrive</a:t>
            </a:r>
          </a:p>
          <a:p>
            <a:r>
              <a:rPr lang="en-GB" b="1"/>
              <a:t>Inclusion </a:t>
            </a:r>
            <a:r>
              <a:rPr lang="en-GB"/>
              <a:t>creates a supportive atmosphere at work so everyone can reach their full potential </a:t>
            </a:r>
            <a:endParaRPr lang="en-GB" i="1"/>
          </a:p>
        </p:txBody>
      </p:sp>
      <p:pic>
        <p:nvPicPr>
          <p:cNvPr id="5" name="Picture 4" descr="A group of people in different colors&#10;&#10;Description automatically generated">
            <a:extLst>
              <a:ext uri="{FF2B5EF4-FFF2-40B4-BE49-F238E27FC236}">
                <a16:creationId xmlns:a16="http://schemas.microsoft.com/office/drawing/2014/main" id="{E83D0A0C-F240-B41B-5B65-0129883CB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59" y="4364582"/>
            <a:ext cx="11881282" cy="2493418"/>
          </a:xfrm>
          <a:prstGeom prst="rect">
            <a:avLst/>
          </a:prstGeom>
        </p:spPr>
      </p:pic>
    </p:spTree>
    <p:extLst>
      <p:ext uri="{BB962C8B-B14F-4D97-AF65-F5344CB8AC3E}">
        <p14:creationId xmlns:p14="http://schemas.microsoft.com/office/powerpoint/2010/main" val="1936803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S Smith 16x9">
  <a:themeElements>
    <a:clrScheme name="DS Smith">
      <a:dk1>
        <a:srgbClr val="000000"/>
      </a:dk1>
      <a:lt1>
        <a:sysClr val="window" lastClr="FFFFFF"/>
      </a:lt1>
      <a:dk2>
        <a:srgbClr val="D67B19"/>
      </a:dk2>
      <a:lt2>
        <a:srgbClr val="575756"/>
      </a:lt2>
      <a:accent1>
        <a:srgbClr val="C9382F"/>
      </a:accent1>
      <a:accent2>
        <a:srgbClr val="E7AE40"/>
      </a:accent2>
      <a:accent3>
        <a:srgbClr val="920D2C"/>
      </a:accent3>
      <a:accent4>
        <a:srgbClr val="5E024E"/>
      </a:accent4>
      <a:accent5>
        <a:srgbClr val="0082A8"/>
      </a:accent5>
      <a:accent6>
        <a:srgbClr val="88A334"/>
      </a:accent6>
      <a:hlink>
        <a:srgbClr val="575756"/>
      </a:hlink>
      <a:folHlink>
        <a:srgbClr val="575756"/>
      </a:folHlink>
    </a:clrScheme>
    <a:fontScheme name="DS Smith">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S Smith 16x9">
  <a:themeElements>
    <a:clrScheme name="DS Smith">
      <a:dk1>
        <a:srgbClr val="5F5F5F"/>
      </a:dk1>
      <a:lt1>
        <a:srgbClr val="FFFFFF"/>
      </a:lt1>
      <a:dk2>
        <a:srgbClr val="FF7900"/>
      </a:dk2>
      <a:lt2>
        <a:srgbClr val="FFFFFF"/>
      </a:lt2>
      <a:accent1>
        <a:srgbClr val="FF7900"/>
      </a:accent1>
      <a:accent2>
        <a:srgbClr val="CD3700"/>
      </a:accent2>
      <a:accent3>
        <a:srgbClr val="E6B326"/>
      </a:accent3>
      <a:accent4>
        <a:srgbClr val="920C2C"/>
      </a:accent4>
      <a:accent5>
        <a:srgbClr val="5E024E"/>
      </a:accent5>
      <a:accent6>
        <a:srgbClr val="0082A8"/>
      </a:accent6>
      <a:hlink>
        <a:srgbClr val="4D4D4D"/>
      </a:hlink>
      <a:folHlink>
        <a:srgbClr val="4D4D4D"/>
      </a:folHlink>
    </a:clrScheme>
    <a:fontScheme name="DS Smith">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rimary Orange">
      <a:srgbClr val="FF7900"/>
    </a:custClr>
    <a:custClr name="Primary Grey">
      <a:srgbClr val="4D4D4D"/>
    </a:custClr>
    <a:custClr name="Secondary Deep Orange">
      <a:srgbClr val="CD3700"/>
    </a:custClr>
    <a:custClr name="Secondary Light Orange">
      <a:srgbClr val="E6B426"/>
    </a:custClr>
    <a:custClr name="Tertiary Deep Red">
      <a:srgbClr val="920C2C"/>
    </a:custClr>
    <a:custClr name="Tertiary Purple">
      <a:srgbClr val="5E024E"/>
    </a:custClr>
    <a:custClr name="Tertiary Blue">
      <a:srgbClr val="0082A8"/>
    </a:custClr>
    <a:custClr name="Tertiary Green">
      <a:srgbClr val="A2BC13"/>
    </a:custClr>
  </a:custClrLst>
</a:theme>
</file>

<file path=ppt/theme/theme3.xml><?xml version="1.0" encoding="utf-8"?>
<a:theme xmlns:a="http://schemas.openxmlformats.org/drawingml/2006/main" name="DS Smith">
  <a:themeElements>
    <a:clrScheme name="DS Smith xxxxxx">
      <a:dk1>
        <a:srgbClr val="4D4D4D"/>
      </a:dk1>
      <a:lt1>
        <a:srgbClr val="FFFFFF"/>
      </a:lt1>
      <a:dk2>
        <a:srgbClr val="FF7900"/>
      </a:dk2>
      <a:lt2>
        <a:srgbClr val="4D4D4D"/>
      </a:lt2>
      <a:accent1>
        <a:srgbClr val="CD3700"/>
      </a:accent1>
      <a:accent2>
        <a:srgbClr val="FBB040"/>
      </a:accent2>
      <a:accent3>
        <a:srgbClr val="920C2C"/>
      </a:accent3>
      <a:accent4>
        <a:srgbClr val="5E024E"/>
      </a:accent4>
      <a:accent5>
        <a:srgbClr val="0082A8"/>
      </a:accent5>
      <a:accent6>
        <a:srgbClr val="A2BC13"/>
      </a:accent6>
      <a:hlink>
        <a:srgbClr val="4D4D4D"/>
      </a:hlink>
      <a:folHlink>
        <a:srgbClr val="4D4D4D"/>
      </a:folHlink>
    </a:clrScheme>
    <a:fontScheme name="DS Smith">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rimary Orange">
      <a:srgbClr val="FF7900"/>
    </a:custClr>
    <a:custClr name="Primary Grey">
      <a:srgbClr val="4D4D4D"/>
    </a:custClr>
    <a:custClr name="Secondary Deep Orange">
      <a:srgbClr val="CD3700"/>
    </a:custClr>
    <a:custClr name="Secondary Light Orange">
      <a:srgbClr val="FBB040"/>
    </a:custClr>
    <a:custClr name="Tertiary Deep Red">
      <a:srgbClr val="920C2C"/>
    </a:custClr>
    <a:custClr name="Tertiary Purple">
      <a:srgbClr val="5E024E"/>
    </a:custClr>
    <a:custClr name="Tertiary Blue">
      <a:srgbClr val="0082A8"/>
    </a:custClr>
    <a:custClr name="Tertiary Green">
      <a:srgbClr val="A2BC13"/>
    </a:custClr>
  </a:custClrLst>
  <a:extLst>
    <a:ext uri="{05A4C25C-085E-4340-85A3-A5531E510DB2}">
      <thm15:themeFamily xmlns:thm15="http://schemas.microsoft.com/office/thememl/2012/main" name="DSS rebranded 16-9 template HiRes" id="{ABC8393C-E1DA-4EBD-BC2E-FAB92162A5A8}" vid="{970FE3E0-84A7-4BB7-AFB5-0FE52B4156B2}"/>
    </a:ext>
  </a:extLst>
</a:theme>
</file>

<file path=ppt/theme/theme4.xml><?xml version="1.0" encoding="utf-8"?>
<a:theme xmlns:a="http://schemas.openxmlformats.org/drawingml/2006/main" name="2_DS Smith 16x9">
  <a:themeElements>
    <a:clrScheme name="DS Smith">
      <a:dk1>
        <a:srgbClr val="5F5F5F"/>
      </a:dk1>
      <a:lt1>
        <a:srgbClr val="FFFFFF"/>
      </a:lt1>
      <a:dk2>
        <a:srgbClr val="FF7900"/>
      </a:dk2>
      <a:lt2>
        <a:srgbClr val="FFFFFF"/>
      </a:lt2>
      <a:accent1>
        <a:srgbClr val="FF7900"/>
      </a:accent1>
      <a:accent2>
        <a:srgbClr val="CD3700"/>
      </a:accent2>
      <a:accent3>
        <a:srgbClr val="E6B326"/>
      </a:accent3>
      <a:accent4>
        <a:srgbClr val="920C2C"/>
      </a:accent4>
      <a:accent5>
        <a:srgbClr val="5E024E"/>
      </a:accent5>
      <a:accent6>
        <a:srgbClr val="0082A8"/>
      </a:accent6>
      <a:hlink>
        <a:srgbClr val="4D4D4D"/>
      </a:hlink>
      <a:folHlink>
        <a:srgbClr val="4D4D4D"/>
      </a:folHlink>
    </a:clrScheme>
    <a:fontScheme name="DS Smith">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rimary Orange">
      <a:srgbClr val="FF7900"/>
    </a:custClr>
    <a:custClr name="Primary Grey">
      <a:srgbClr val="4D4D4D"/>
    </a:custClr>
    <a:custClr name="Secondary Deep Orange">
      <a:srgbClr val="CD3700"/>
    </a:custClr>
    <a:custClr name="Secondary Light Orange">
      <a:srgbClr val="E6B426"/>
    </a:custClr>
    <a:custClr name="Tertiary Deep Red">
      <a:srgbClr val="920C2C"/>
    </a:custClr>
    <a:custClr name="Tertiary Purple">
      <a:srgbClr val="5E024E"/>
    </a:custClr>
    <a:custClr name="Tertiary Blue">
      <a:srgbClr val="0082A8"/>
    </a:custClr>
    <a:custClr name="Tertiary Green">
      <a:srgbClr val="A2BC13"/>
    </a:custClr>
  </a:custClrLst>
</a:theme>
</file>

<file path=ppt/theme/theme5.xml><?xml version="1.0" encoding="utf-8"?>
<a:theme xmlns:a="http://schemas.openxmlformats.org/drawingml/2006/main" name="3_DS Smith 16x9">
  <a:themeElements>
    <a:clrScheme name="DS Smith">
      <a:dk1>
        <a:srgbClr val="5F5F5F"/>
      </a:dk1>
      <a:lt1>
        <a:srgbClr val="FFFFFF"/>
      </a:lt1>
      <a:dk2>
        <a:srgbClr val="FF7900"/>
      </a:dk2>
      <a:lt2>
        <a:srgbClr val="FFFFFF"/>
      </a:lt2>
      <a:accent1>
        <a:srgbClr val="FF7900"/>
      </a:accent1>
      <a:accent2>
        <a:srgbClr val="CD3700"/>
      </a:accent2>
      <a:accent3>
        <a:srgbClr val="E6B326"/>
      </a:accent3>
      <a:accent4>
        <a:srgbClr val="920C2C"/>
      </a:accent4>
      <a:accent5>
        <a:srgbClr val="5E024E"/>
      </a:accent5>
      <a:accent6>
        <a:srgbClr val="0082A8"/>
      </a:accent6>
      <a:hlink>
        <a:srgbClr val="4D4D4D"/>
      </a:hlink>
      <a:folHlink>
        <a:srgbClr val="4D4D4D"/>
      </a:folHlink>
    </a:clrScheme>
    <a:fontScheme name="DS Smith">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rimary Orange">
      <a:srgbClr val="FF7900"/>
    </a:custClr>
    <a:custClr name="Primary Grey">
      <a:srgbClr val="4D4D4D"/>
    </a:custClr>
    <a:custClr name="Secondary Deep Orange">
      <a:srgbClr val="CD3700"/>
    </a:custClr>
    <a:custClr name="Secondary Light Orange">
      <a:srgbClr val="E6B426"/>
    </a:custClr>
    <a:custClr name="Tertiary Deep Red">
      <a:srgbClr val="920C2C"/>
    </a:custClr>
    <a:custClr name="Tertiary Purple">
      <a:srgbClr val="5E024E"/>
    </a:custClr>
    <a:custClr name="Tertiary Blue">
      <a:srgbClr val="0082A8"/>
    </a:custClr>
    <a:custClr name="Tertiary Green">
      <a:srgbClr val="A2BC13"/>
    </a:custClr>
  </a:custClr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4F16454DDE6542A7E71ABD9C215440" ma:contentTypeVersion="15" ma:contentTypeDescription="Create a new document." ma:contentTypeScope="" ma:versionID="f45325810bb8f34082c11eaa056c74f7">
  <xsd:schema xmlns:xsd="http://www.w3.org/2001/XMLSchema" xmlns:xs="http://www.w3.org/2001/XMLSchema" xmlns:p="http://schemas.microsoft.com/office/2006/metadata/properties" xmlns:ns3="555ae985-f44c-41fc-b74b-e5a347716cb5" xmlns:ns4="729e13a9-989c-464d-8f29-ab27baa72975" targetNamespace="http://schemas.microsoft.com/office/2006/metadata/properties" ma:root="true" ma:fieldsID="7e5a1156613862cbf0db733026d3edeb" ns3:_="" ns4:_="">
    <xsd:import namespace="555ae985-f44c-41fc-b74b-e5a347716cb5"/>
    <xsd:import namespace="729e13a9-989c-464d-8f29-ab27baa7297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element ref="ns3:MediaServiceDateTaken" minOccurs="0"/>
                <xsd:element ref="ns3:MediaServiceAutoTags" minOccurs="0"/>
                <xsd:element ref="ns3:MediaLengthInSeconds" minOccurs="0"/>
                <xsd:element ref="ns3:MediaServiceObjectDetectorVersions" minOccurs="0"/>
                <xsd:element ref="ns3:MediaServiceOCR" minOccurs="0"/>
                <xsd:element ref="ns3:MediaServiceGenerationTime" minOccurs="0"/>
                <xsd:element ref="ns3:MediaServiceEventHashCode"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5ae985-f44c-41fc-b74b-e5a34771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9e13a9-989c-464d-8f29-ab27baa7297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55ae985-f44c-41fc-b74b-e5a347716cb5" xsi:nil="true"/>
  </documentManagement>
</p:properties>
</file>

<file path=customXml/itemProps1.xml><?xml version="1.0" encoding="utf-8"?>
<ds:datastoreItem xmlns:ds="http://schemas.openxmlformats.org/officeDocument/2006/customXml" ds:itemID="{93A25990-7409-4AB6-948C-73C9F0D1AF1B}">
  <ds:schemaRefs>
    <ds:schemaRef ds:uri="555ae985-f44c-41fc-b74b-e5a347716cb5"/>
    <ds:schemaRef ds:uri="729e13a9-989c-464d-8f29-ab27baa729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D9B4F732-A499-461C-AB66-3DBFDD9D40BF}">
  <ds:schemaRefs>
    <ds:schemaRef ds:uri="http://schemas.microsoft.com/sharepoint/v3/contenttype/forms"/>
  </ds:schemaRefs>
</ds:datastoreItem>
</file>

<file path=customXml/itemProps3.xml><?xml version="1.0" encoding="utf-8"?>
<ds:datastoreItem xmlns:ds="http://schemas.openxmlformats.org/officeDocument/2006/customXml" ds:itemID="{FFE3BE57-A450-412C-B78E-DDDF7276C55C}">
  <ds:schemaRefs>
    <ds:schemaRef ds:uri="http://www.w3.org/XML/1998/namespace"/>
    <ds:schemaRef ds:uri="http://purl.org/dc/elements/1.1/"/>
    <ds:schemaRef ds:uri="http://schemas.openxmlformats.org/package/2006/metadata/core-properties"/>
    <ds:schemaRef ds:uri="http://purl.org/dc/dcmitype/"/>
    <ds:schemaRef ds:uri="555ae985-f44c-41fc-b74b-e5a347716cb5"/>
    <ds:schemaRef ds:uri="http://schemas.microsoft.com/office/infopath/2007/PartnerControls"/>
    <ds:schemaRef ds:uri="http://schemas.microsoft.com/office/2006/documentManagement/types"/>
    <ds:schemaRef ds:uri="729e13a9-989c-464d-8f29-ab27baa72975"/>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TotalTime>
  <Words>6648</Words>
  <Application>Microsoft Office PowerPoint</Application>
  <PresentationFormat>Widescreen</PresentationFormat>
  <Paragraphs>802</Paragraphs>
  <Slides>88</Slides>
  <Notes>46</Notes>
  <HiddenSlides>2</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88</vt:i4>
      </vt:variant>
    </vt:vector>
  </HeadingPairs>
  <TitlesOfParts>
    <vt:vector size="105" baseType="lpstr">
      <vt:lpstr>Arial</vt:lpstr>
      <vt:lpstr>Calibri</vt:lpstr>
      <vt:lpstr>Courier New</vt:lpstr>
      <vt:lpstr>Segoe UI</vt:lpstr>
      <vt:lpstr>Soho Gothic Pro</vt:lpstr>
      <vt:lpstr>Soho Gothic Pro Medium</vt:lpstr>
      <vt:lpstr>Times New Roman</vt:lpstr>
      <vt:lpstr>var(--fontFamilyCustomFont1100, var(--fontFamilyBase))</vt:lpstr>
      <vt:lpstr>var(--fontFamilyCustomFont900, var(--fontFamilyBase))</vt:lpstr>
      <vt:lpstr>Verdana</vt:lpstr>
      <vt:lpstr>Wingdings</vt:lpstr>
      <vt:lpstr>WordVisi_MSFontService</vt:lpstr>
      <vt:lpstr>DS Smith 16x9</vt:lpstr>
      <vt:lpstr>1_DS Smith 16x9</vt:lpstr>
      <vt:lpstr>DS Smith</vt:lpstr>
      <vt:lpstr>2_DS Smith 16x9</vt:lpstr>
      <vt:lpstr>3_DS Smith 16x9</vt:lpstr>
      <vt:lpstr>PowerPoint Presentation</vt:lpstr>
      <vt:lpstr>To make the most of our time together…</vt:lpstr>
      <vt:lpstr>Agenda</vt:lpstr>
      <vt:lpstr>What is DEI? </vt:lpstr>
      <vt:lpstr>Icebreaker</vt:lpstr>
      <vt:lpstr>Diversity</vt:lpstr>
      <vt:lpstr>Equity </vt:lpstr>
      <vt:lpstr>Inclusion</vt:lpstr>
      <vt:lpstr>Why is DEI important?</vt:lpstr>
      <vt:lpstr>DEI whiteboard exercise</vt:lpstr>
      <vt:lpstr>Other ways to celebrate diversity:</vt:lpstr>
      <vt:lpstr>PowerPoint Presentation</vt:lpstr>
      <vt:lpstr>Our Active Networks</vt:lpstr>
      <vt:lpstr>Our Active Networks</vt:lpstr>
      <vt:lpstr>PowerPoint Presentation</vt:lpstr>
      <vt:lpstr>Agenda</vt:lpstr>
      <vt:lpstr>DEI Recap</vt:lpstr>
      <vt:lpstr>What is bias?</vt:lpstr>
      <vt:lpstr>What bias looks like?</vt:lpstr>
      <vt:lpstr>Conscious Bias vs Unconscious Bias</vt:lpstr>
      <vt:lpstr>Effects of Bias:</vt:lpstr>
      <vt:lpstr>Why Addressing Unconscious Bias Matters</vt:lpstr>
      <vt:lpstr>Session review</vt:lpstr>
      <vt:lpstr>PowerPoint Presentation</vt:lpstr>
      <vt:lpstr>BE AWARE</vt:lpstr>
      <vt:lpstr>DEI Recap</vt:lpstr>
      <vt:lpstr>PowerPoint Presentation</vt:lpstr>
      <vt:lpstr>Exercise review</vt:lpstr>
      <vt:lpstr>PowerPoint Presentation</vt:lpstr>
      <vt:lpstr>Reflections</vt:lpstr>
      <vt:lpstr>Privilege</vt:lpstr>
      <vt:lpstr>Privilege </vt:lpstr>
      <vt:lpstr>Session reflection</vt:lpstr>
      <vt:lpstr>Racism &amp; Microaggression</vt:lpstr>
      <vt:lpstr>Activity</vt:lpstr>
      <vt:lpstr>Key Terms</vt:lpstr>
      <vt:lpstr>Key Terms with Examples</vt:lpstr>
      <vt:lpstr>PowerPoint Presentation</vt:lpstr>
      <vt:lpstr>Discrimination related to Culture, Race &amp; Ethnicity</vt:lpstr>
      <vt:lpstr>What is a Microaggression?</vt:lpstr>
      <vt:lpstr>How to recognise Microaggressions</vt:lpstr>
      <vt:lpstr>Examples of Microagression</vt:lpstr>
      <vt:lpstr>Addressing Microaggressions</vt:lpstr>
      <vt:lpstr>Impact of Discrimination</vt:lpstr>
      <vt:lpstr>Session review</vt:lpstr>
      <vt:lpstr>Hidden Disabilities</vt:lpstr>
      <vt:lpstr>PowerPoint Presentation</vt:lpstr>
      <vt:lpstr>Agenda</vt:lpstr>
      <vt:lpstr>What is classed as a Hidden Disability</vt:lpstr>
      <vt:lpstr>Hidden disabilities</vt:lpstr>
      <vt:lpstr>Microaggression for Hidden disabilities can look like..</vt:lpstr>
      <vt:lpstr>What do you think of when you hear “Neurodiversity”? </vt:lpstr>
      <vt:lpstr>Neurodiversity</vt:lpstr>
      <vt:lpstr>Neurodiversity</vt:lpstr>
      <vt:lpstr>Changing Language to be inclusive…</vt:lpstr>
      <vt:lpstr>Mental health</vt:lpstr>
      <vt:lpstr>Mental Health Illness is common.</vt:lpstr>
      <vt:lpstr>Session review</vt:lpstr>
      <vt:lpstr>PowerPoint Presentation</vt:lpstr>
      <vt:lpstr>PowerPoint Presentation</vt:lpstr>
      <vt:lpstr>PowerPoint Presentation</vt:lpstr>
      <vt:lpstr>What does LGBTQ+ Stand for?</vt:lpstr>
      <vt:lpstr>What does LGBTQ+ Stand for?</vt:lpstr>
      <vt:lpstr>Important terminology to the LGBTQ+ group</vt:lpstr>
      <vt:lpstr>Third Genders in non-Western cultures</vt:lpstr>
      <vt:lpstr>Gender Identity, Gender, and Sex</vt:lpstr>
      <vt:lpstr>Discussion</vt:lpstr>
      <vt:lpstr>Using pronouns the right way</vt:lpstr>
      <vt:lpstr>How to be an Ally</vt:lpstr>
      <vt:lpstr>Non-Binary Pronouns in Europe</vt:lpstr>
      <vt:lpstr>Other ways to be an ally – PRIDE!</vt:lpstr>
      <vt:lpstr>Pride at sites</vt:lpstr>
      <vt:lpstr>Session review</vt:lpstr>
      <vt:lpstr>Why do we need the LGBTQ+ Network?</vt:lpstr>
      <vt:lpstr>PowerPoint Presentation</vt:lpstr>
      <vt:lpstr>LGBTQ+ and allies network: our vision </vt:lpstr>
      <vt:lpstr>Reflections on past few years</vt:lpstr>
      <vt:lpstr>Introduction to Gender &amp; Beyond</vt:lpstr>
      <vt:lpstr>PowerPoint Presentation</vt:lpstr>
      <vt:lpstr> What is Gender Diversity?</vt:lpstr>
      <vt:lpstr>Understanding Gender Diversity: Terminology &amp; Language</vt:lpstr>
      <vt:lpstr>Gender Stereotypes</vt:lpstr>
      <vt:lpstr>How can stereotypes be harmful?</vt:lpstr>
      <vt:lpstr>PowerPoint Presentation</vt:lpstr>
      <vt:lpstr>Recap: Unconscious Bias</vt:lpstr>
      <vt:lpstr>Example of Unconscious Bias</vt:lpstr>
      <vt:lpstr>Examples of Gender Bias at the Workplace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Leadership</dc:title>
  <dc:creator>Atkinson Jan</dc:creator>
  <cp:lastModifiedBy>Mattie Keessen</cp:lastModifiedBy>
  <cp:revision>1</cp:revision>
  <cp:lastPrinted>2023-07-05T12:04:33Z</cp:lastPrinted>
  <dcterms:created xsi:type="dcterms:W3CDTF">2021-03-14T17:21:27Z</dcterms:created>
  <dcterms:modified xsi:type="dcterms:W3CDTF">2024-04-30T08:29:02Z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5f6cbc4-f22e-46a2-a187-d6b48aa54b7b_Enabled">
    <vt:lpwstr>True</vt:lpwstr>
  </property>
  <property fmtid="{D5CDD505-2E9C-101B-9397-08002B2CF9AE}" pid="3" name="MSIP_Label_75f6cbc4-f22e-46a2-a187-d6b48aa54b7b_SiteId">
    <vt:lpwstr>423430e8-247c-44d1-9767-22723b7d4cb2</vt:lpwstr>
  </property>
  <property fmtid="{D5CDD505-2E9C-101B-9397-08002B2CF9AE}" pid="4" name="MSIP_Label_75f6cbc4-f22e-46a2-a187-d6b48aa54b7b_Owner">
    <vt:lpwstr>Jan.Atkinson@dssmith.com</vt:lpwstr>
  </property>
  <property fmtid="{D5CDD505-2E9C-101B-9397-08002B2CF9AE}" pid="5" name="MSIP_Label_75f6cbc4-f22e-46a2-a187-d6b48aa54b7b_SetDate">
    <vt:lpwstr>2021-03-14T17:21:50.8474625Z</vt:lpwstr>
  </property>
  <property fmtid="{D5CDD505-2E9C-101B-9397-08002B2CF9AE}" pid="6" name="MSIP_Label_75f6cbc4-f22e-46a2-a187-d6b48aa54b7b_Name">
    <vt:lpwstr>DS Smith Internal</vt:lpwstr>
  </property>
  <property fmtid="{D5CDD505-2E9C-101B-9397-08002B2CF9AE}" pid="7" name="MSIP_Label_75f6cbc4-f22e-46a2-a187-d6b48aa54b7b_Application">
    <vt:lpwstr>Microsoft Azure Information Protection</vt:lpwstr>
  </property>
  <property fmtid="{D5CDD505-2E9C-101B-9397-08002B2CF9AE}" pid="8" name="MSIP_Label_75f6cbc4-f22e-46a2-a187-d6b48aa54b7b_ActionId">
    <vt:lpwstr>2f1518ee-8a28-444b-9bfb-d02d6b2da8f7</vt:lpwstr>
  </property>
  <property fmtid="{D5CDD505-2E9C-101B-9397-08002B2CF9AE}" pid="9" name="MSIP_Label_75f6cbc4-f22e-46a2-a187-d6b48aa54b7b_Extended_MSFT_Method">
    <vt:lpwstr>Manual</vt:lpwstr>
  </property>
  <property fmtid="{D5CDD505-2E9C-101B-9397-08002B2CF9AE}" pid="10" name="Sensitivity">
    <vt:lpwstr>DS Smith Internal</vt:lpwstr>
  </property>
  <property fmtid="{D5CDD505-2E9C-101B-9397-08002B2CF9AE}" pid="11" name="ContentTypeId">
    <vt:lpwstr>0x010100E74F16454DDE6542A7E71ABD9C215440</vt:lpwstr>
  </property>
</Properties>
</file>