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0"/>
  </p:notesMasterIdLst>
  <p:handoutMasterIdLst>
    <p:handoutMasterId r:id="rId11"/>
  </p:handoutMasterIdLst>
  <p:sldIdLst>
    <p:sldId id="318" r:id="rId5"/>
    <p:sldId id="319" r:id="rId6"/>
    <p:sldId id="321" r:id="rId7"/>
    <p:sldId id="322" r:id="rId8"/>
    <p:sldId id="308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4D4D"/>
    <a:srgbClr val="FF7900"/>
    <a:srgbClr val="CD3700"/>
    <a:srgbClr val="CBCBCB"/>
    <a:srgbClr val="A3A3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E8437B-6A7A-4749-BC95-DCE7A2055D0B}" v="17" dt="2023-03-08T18:07:19.1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69" autoAdjust="0"/>
    <p:restoredTop sz="94660"/>
  </p:normalViewPr>
  <p:slideViewPr>
    <p:cSldViewPr snapToGrid="0">
      <p:cViewPr varScale="1">
        <p:scale>
          <a:sx n="86" d="100"/>
          <a:sy n="86" d="100"/>
        </p:scale>
        <p:origin x="34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163" d="100"/>
          <a:sy n="163" d="100"/>
        </p:scale>
        <p:origin x="452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jjar Niki" userId="06b9c4da-e547-4386-946e-354997d49f9d" providerId="ADAL" clId="{4DE8437B-6A7A-4749-BC95-DCE7A2055D0B}"/>
    <pc:docChg chg="undo custSel addSld delSld modSld sldOrd modMainMaster">
      <pc:chgData name="Gajjar Niki" userId="06b9c4da-e547-4386-946e-354997d49f9d" providerId="ADAL" clId="{4DE8437B-6A7A-4749-BC95-DCE7A2055D0B}" dt="2023-03-08T18:17:14.920" v="1629"/>
      <pc:docMkLst>
        <pc:docMk/>
      </pc:docMkLst>
      <pc:sldChg chg="del">
        <pc:chgData name="Gajjar Niki" userId="06b9c4da-e547-4386-946e-354997d49f9d" providerId="ADAL" clId="{4DE8437B-6A7A-4749-BC95-DCE7A2055D0B}" dt="2023-02-14T19:59:04.741" v="150" actId="47"/>
        <pc:sldMkLst>
          <pc:docMk/>
          <pc:sldMk cId="3024898693" sldId="276"/>
        </pc:sldMkLst>
      </pc:sldChg>
      <pc:sldChg chg="del">
        <pc:chgData name="Gajjar Niki" userId="06b9c4da-e547-4386-946e-354997d49f9d" providerId="ADAL" clId="{4DE8437B-6A7A-4749-BC95-DCE7A2055D0B}" dt="2023-02-14T19:59:05.742" v="152" actId="47"/>
        <pc:sldMkLst>
          <pc:docMk/>
          <pc:sldMk cId="2570737087" sldId="278"/>
        </pc:sldMkLst>
      </pc:sldChg>
      <pc:sldChg chg="del">
        <pc:chgData name="Gajjar Niki" userId="06b9c4da-e547-4386-946e-354997d49f9d" providerId="ADAL" clId="{4DE8437B-6A7A-4749-BC95-DCE7A2055D0B}" dt="2023-02-14T19:59:06.228" v="153" actId="47"/>
        <pc:sldMkLst>
          <pc:docMk/>
          <pc:sldMk cId="4064129228" sldId="279"/>
        </pc:sldMkLst>
      </pc:sldChg>
      <pc:sldChg chg="del">
        <pc:chgData name="Gajjar Niki" userId="06b9c4da-e547-4386-946e-354997d49f9d" providerId="ADAL" clId="{4DE8437B-6A7A-4749-BC95-DCE7A2055D0B}" dt="2023-02-14T19:59:06.700" v="154" actId="47"/>
        <pc:sldMkLst>
          <pc:docMk/>
          <pc:sldMk cId="2702321747" sldId="280"/>
        </pc:sldMkLst>
      </pc:sldChg>
      <pc:sldChg chg="del">
        <pc:chgData name="Gajjar Niki" userId="06b9c4da-e547-4386-946e-354997d49f9d" providerId="ADAL" clId="{4DE8437B-6A7A-4749-BC95-DCE7A2055D0B}" dt="2023-02-14T19:59:07.219" v="155" actId="47"/>
        <pc:sldMkLst>
          <pc:docMk/>
          <pc:sldMk cId="1955941603" sldId="281"/>
        </pc:sldMkLst>
      </pc:sldChg>
      <pc:sldChg chg="del">
        <pc:chgData name="Gajjar Niki" userId="06b9c4da-e547-4386-946e-354997d49f9d" providerId="ADAL" clId="{4DE8437B-6A7A-4749-BC95-DCE7A2055D0B}" dt="2023-02-14T19:59:07.704" v="156" actId="47"/>
        <pc:sldMkLst>
          <pc:docMk/>
          <pc:sldMk cId="1478167904" sldId="282"/>
        </pc:sldMkLst>
      </pc:sldChg>
      <pc:sldChg chg="del">
        <pc:chgData name="Gajjar Niki" userId="06b9c4da-e547-4386-946e-354997d49f9d" providerId="ADAL" clId="{4DE8437B-6A7A-4749-BC95-DCE7A2055D0B}" dt="2023-02-14T19:59:08.179" v="157" actId="47"/>
        <pc:sldMkLst>
          <pc:docMk/>
          <pc:sldMk cId="1163887767" sldId="283"/>
        </pc:sldMkLst>
      </pc:sldChg>
      <pc:sldChg chg="del">
        <pc:chgData name="Gajjar Niki" userId="06b9c4da-e547-4386-946e-354997d49f9d" providerId="ADAL" clId="{4DE8437B-6A7A-4749-BC95-DCE7A2055D0B}" dt="2023-02-14T19:59:08.681" v="158" actId="47"/>
        <pc:sldMkLst>
          <pc:docMk/>
          <pc:sldMk cId="1498092211" sldId="284"/>
        </pc:sldMkLst>
      </pc:sldChg>
      <pc:sldChg chg="del">
        <pc:chgData name="Gajjar Niki" userId="06b9c4da-e547-4386-946e-354997d49f9d" providerId="ADAL" clId="{4DE8437B-6A7A-4749-BC95-DCE7A2055D0B}" dt="2023-02-14T19:59:09.197" v="159" actId="47"/>
        <pc:sldMkLst>
          <pc:docMk/>
          <pc:sldMk cId="316074934" sldId="285"/>
        </pc:sldMkLst>
      </pc:sldChg>
      <pc:sldChg chg="del">
        <pc:chgData name="Gajjar Niki" userId="06b9c4da-e547-4386-946e-354997d49f9d" providerId="ADAL" clId="{4DE8437B-6A7A-4749-BC95-DCE7A2055D0B}" dt="2023-02-14T19:59:09.749" v="160" actId="47"/>
        <pc:sldMkLst>
          <pc:docMk/>
          <pc:sldMk cId="1836844051" sldId="287"/>
        </pc:sldMkLst>
      </pc:sldChg>
      <pc:sldChg chg="del">
        <pc:chgData name="Gajjar Niki" userId="06b9c4da-e547-4386-946e-354997d49f9d" providerId="ADAL" clId="{4DE8437B-6A7A-4749-BC95-DCE7A2055D0B}" dt="2023-02-14T19:59:10.257" v="161" actId="47"/>
        <pc:sldMkLst>
          <pc:docMk/>
          <pc:sldMk cId="2968924369" sldId="292"/>
        </pc:sldMkLst>
      </pc:sldChg>
      <pc:sldChg chg="del">
        <pc:chgData name="Gajjar Niki" userId="06b9c4da-e547-4386-946e-354997d49f9d" providerId="ADAL" clId="{4DE8437B-6A7A-4749-BC95-DCE7A2055D0B}" dt="2023-02-14T19:59:10.778" v="162" actId="47"/>
        <pc:sldMkLst>
          <pc:docMk/>
          <pc:sldMk cId="3514412330" sldId="293"/>
        </pc:sldMkLst>
      </pc:sldChg>
      <pc:sldChg chg="del">
        <pc:chgData name="Gajjar Niki" userId="06b9c4da-e547-4386-946e-354997d49f9d" providerId="ADAL" clId="{4DE8437B-6A7A-4749-BC95-DCE7A2055D0B}" dt="2023-02-14T19:59:11.288" v="163" actId="47"/>
        <pc:sldMkLst>
          <pc:docMk/>
          <pc:sldMk cId="1505431371" sldId="300"/>
        </pc:sldMkLst>
      </pc:sldChg>
      <pc:sldChg chg="del">
        <pc:chgData name="Gajjar Niki" userId="06b9c4da-e547-4386-946e-354997d49f9d" providerId="ADAL" clId="{4DE8437B-6A7A-4749-BC95-DCE7A2055D0B}" dt="2023-02-14T19:59:11.808" v="164" actId="47"/>
        <pc:sldMkLst>
          <pc:docMk/>
          <pc:sldMk cId="2494159210" sldId="301"/>
        </pc:sldMkLst>
      </pc:sldChg>
      <pc:sldChg chg="del">
        <pc:chgData name="Gajjar Niki" userId="06b9c4da-e547-4386-946e-354997d49f9d" providerId="ADAL" clId="{4DE8437B-6A7A-4749-BC95-DCE7A2055D0B}" dt="2023-02-14T19:59:13.551" v="166" actId="47"/>
        <pc:sldMkLst>
          <pc:docMk/>
          <pc:sldMk cId="2177277570" sldId="304"/>
        </pc:sldMkLst>
      </pc:sldChg>
      <pc:sldChg chg="del">
        <pc:chgData name="Gajjar Niki" userId="06b9c4da-e547-4386-946e-354997d49f9d" providerId="ADAL" clId="{4DE8437B-6A7A-4749-BC95-DCE7A2055D0B}" dt="2023-02-14T19:59:03.380" v="147" actId="47"/>
        <pc:sldMkLst>
          <pc:docMk/>
          <pc:sldMk cId="150995812" sldId="312"/>
        </pc:sldMkLst>
      </pc:sldChg>
      <pc:sldChg chg="del">
        <pc:chgData name="Gajjar Niki" userId="06b9c4da-e547-4386-946e-354997d49f9d" providerId="ADAL" clId="{4DE8437B-6A7A-4749-BC95-DCE7A2055D0B}" dt="2023-02-14T19:59:05.227" v="151" actId="47"/>
        <pc:sldMkLst>
          <pc:docMk/>
          <pc:sldMk cId="1818502027" sldId="313"/>
        </pc:sldMkLst>
      </pc:sldChg>
      <pc:sldChg chg="del">
        <pc:chgData name="Gajjar Niki" userId="06b9c4da-e547-4386-946e-354997d49f9d" providerId="ADAL" clId="{4DE8437B-6A7A-4749-BC95-DCE7A2055D0B}" dt="2023-02-14T19:59:03.861" v="148" actId="47"/>
        <pc:sldMkLst>
          <pc:docMk/>
          <pc:sldMk cId="715393101" sldId="315"/>
        </pc:sldMkLst>
      </pc:sldChg>
      <pc:sldChg chg="del">
        <pc:chgData name="Gajjar Niki" userId="06b9c4da-e547-4386-946e-354997d49f9d" providerId="ADAL" clId="{4DE8437B-6A7A-4749-BC95-DCE7A2055D0B}" dt="2023-02-14T19:59:04.310" v="149" actId="47"/>
        <pc:sldMkLst>
          <pc:docMk/>
          <pc:sldMk cId="3057635138" sldId="316"/>
        </pc:sldMkLst>
      </pc:sldChg>
      <pc:sldChg chg="modSp mod">
        <pc:chgData name="Gajjar Niki" userId="06b9c4da-e547-4386-946e-354997d49f9d" providerId="ADAL" clId="{4DE8437B-6A7A-4749-BC95-DCE7A2055D0B}" dt="2023-02-14T20:22:34.119" v="1395" actId="20577"/>
        <pc:sldMkLst>
          <pc:docMk/>
          <pc:sldMk cId="3064348674" sldId="318"/>
        </pc:sldMkLst>
        <pc:spChg chg="mod">
          <ac:chgData name="Gajjar Niki" userId="06b9c4da-e547-4386-946e-354997d49f9d" providerId="ADAL" clId="{4DE8437B-6A7A-4749-BC95-DCE7A2055D0B}" dt="2023-02-14T19:30:11.002" v="134" actId="1076"/>
          <ac:spMkLst>
            <pc:docMk/>
            <pc:sldMk cId="3064348674" sldId="318"/>
            <ac:spMk id="2" creationId="{0030E24A-B1F7-D041-8386-B7E63F4F814D}"/>
          </ac:spMkLst>
        </pc:spChg>
        <pc:spChg chg="mod">
          <ac:chgData name="Gajjar Niki" userId="06b9c4da-e547-4386-946e-354997d49f9d" providerId="ADAL" clId="{4DE8437B-6A7A-4749-BC95-DCE7A2055D0B}" dt="2023-02-14T20:22:34.119" v="1395" actId="20577"/>
          <ac:spMkLst>
            <pc:docMk/>
            <pc:sldMk cId="3064348674" sldId="318"/>
            <ac:spMk id="3" creationId="{C2110451-6C87-1F4A-BA70-65859EF9FF1A}"/>
          </ac:spMkLst>
        </pc:spChg>
        <pc:spChg chg="mod">
          <ac:chgData name="Gajjar Niki" userId="06b9c4da-e547-4386-946e-354997d49f9d" providerId="ADAL" clId="{4DE8437B-6A7A-4749-BC95-DCE7A2055D0B}" dt="2023-02-14T19:30:17.692" v="146" actId="20577"/>
          <ac:spMkLst>
            <pc:docMk/>
            <pc:sldMk cId="3064348674" sldId="318"/>
            <ac:spMk id="4" creationId="{3ACC3A5D-5540-CB4F-9DE5-BE197DF55F9C}"/>
          </ac:spMkLst>
        </pc:spChg>
        <pc:spChg chg="mod">
          <ac:chgData name="Gajjar Niki" userId="06b9c4da-e547-4386-946e-354997d49f9d" providerId="ADAL" clId="{4DE8437B-6A7A-4749-BC95-DCE7A2055D0B}" dt="2023-02-14T19:29:46.654" v="80" actId="20577"/>
          <ac:spMkLst>
            <pc:docMk/>
            <pc:sldMk cId="3064348674" sldId="318"/>
            <ac:spMk id="5" creationId="{A56DDD63-5A6C-0B4A-AB00-EF8F04621C7F}"/>
          </ac:spMkLst>
        </pc:spChg>
      </pc:sldChg>
      <pc:sldChg chg="new del setBg">
        <pc:chgData name="Gajjar Niki" userId="06b9c4da-e547-4386-946e-354997d49f9d" providerId="ADAL" clId="{4DE8437B-6A7A-4749-BC95-DCE7A2055D0B}" dt="2023-02-14T19:59:43.474" v="169" actId="47"/>
        <pc:sldMkLst>
          <pc:docMk/>
          <pc:sldMk cId="183471196" sldId="319"/>
        </pc:sldMkLst>
      </pc:sldChg>
      <pc:sldChg chg="addSp delSp modSp new mod setBg">
        <pc:chgData name="Gajjar Niki" userId="06b9c4da-e547-4386-946e-354997d49f9d" providerId="ADAL" clId="{4DE8437B-6A7A-4749-BC95-DCE7A2055D0B}" dt="2023-02-14T20:21:13.918" v="1211" actId="20577"/>
        <pc:sldMkLst>
          <pc:docMk/>
          <pc:sldMk cId="2237806061" sldId="319"/>
        </pc:sldMkLst>
        <pc:spChg chg="del mod">
          <ac:chgData name="Gajjar Niki" userId="06b9c4da-e547-4386-946e-354997d49f9d" providerId="ADAL" clId="{4DE8437B-6A7A-4749-BC95-DCE7A2055D0B}" dt="2023-02-14T20:11:06.743" v="707" actId="478"/>
          <ac:spMkLst>
            <pc:docMk/>
            <pc:sldMk cId="2237806061" sldId="319"/>
            <ac:spMk id="2" creationId="{9FA89C8D-0B14-4D95-9F7F-3842EA733B42}"/>
          </ac:spMkLst>
        </pc:spChg>
        <pc:spChg chg="add mod">
          <ac:chgData name="Gajjar Niki" userId="06b9c4da-e547-4386-946e-354997d49f9d" providerId="ADAL" clId="{4DE8437B-6A7A-4749-BC95-DCE7A2055D0B}" dt="2023-02-14T20:15:52.052" v="1036" actId="122"/>
          <ac:spMkLst>
            <pc:docMk/>
            <pc:sldMk cId="2237806061" sldId="319"/>
            <ac:spMk id="4" creationId="{99D76961-D2AC-45BB-9A3F-95AF667389BE}"/>
          </ac:spMkLst>
        </pc:spChg>
        <pc:spChg chg="add mod">
          <ac:chgData name="Gajjar Niki" userId="06b9c4da-e547-4386-946e-354997d49f9d" providerId="ADAL" clId="{4DE8437B-6A7A-4749-BC95-DCE7A2055D0B}" dt="2023-02-14T20:15:54.774" v="1037" actId="122"/>
          <ac:spMkLst>
            <pc:docMk/>
            <pc:sldMk cId="2237806061" sldId="319"/>
            <ac:spMk id="5" creationId="{91719776-0B10-49AF-BAAC-8962A5FC2FD6}"/>
          </ac:spMkLst>
        </pc:spChg>
        <pc:spChg chg="add mod">
          <ac:chgData name="Gajjar Niki" userId="06b9c4da-e547-4386-946e-354997d49f9d" providerId="ADAL" clId="{4DE8437B-6A7A-4749-BC95-DCE7A2055D0B}" dt="2023-02-14T20:15:16.869" v="910" actId="20577"/>
          <ac:spMkLst>
            <pc:docMk/>
            <pc:sldMk cId="2237806061" sldId="319"/>
            <ac:spMk id="6" creationId="{BE808171-966B-45D1-A633-103B93762416}"/>
          </ac:spMkLst>
        </pc:spChg>
        <pc:spChg chg="add del mod">
          <ac:chgData name="Gajjar Niki" userId="06b9c4da-e547-4386-946e-354997d49f9d" providerId="ADAL" clId="{4DE8437B-6A7A-4749-BC95-DCE7A2055D0B}" dt="2023-02-14T20:11:14.384" v="708" actId="478"/>
          <ac:spMkLst>
            <pc:docMk/>
            <pc:sldMk cId="2237806061" sldId="319"/>
            <ac:spMk id="8" creationId="{7D7E37DE-166B-46B4-887C-56716358337F}"/>
          </ac:spMkLst>
        </pc:spChg>
        <pc:spChg chg="add mod">
          <ac:chgData name="Gajjar Niki" userId="06b9c4da-e547-4386-946e-354997d49f9d" providerId="ADAL" clId="{4DE8437B-6A7A-4749-BC95-DCE7A2055D0B}" dt="2023-02-14T20:15:31.512" v="995" actId="20577"/>
          <ac:spMkLst>
            <pc:docMk/>
            <pc:sldMk cId="2237806061" sldId="319"/>
            <ac:spMk id="9" creationId="{1AB8341D-F65D-42DD-B53A-2D99B6F1097D}"/>
          </ac:spMkLst>
        </pc:spChg>
        <pc:spChg chg="add mod">
          <ac:chgData name="Gajjar Niki" userId="06b9c4da-e547-4386-946e-354997d49f9d" providerId="ADAL" clId="{4DE8437B-6A7A-4749-BC95-DCE7A2055D0B}" dt="2023-02-14T20:21:13.918" v="1211" actId="20577"/>
          <ac:spMkLst>
            <pc:docMk/>
            <pc:sldMk cId="2237806061" sldId="319"/>
            <ac:spMk id="10" creationId="{F21C244F-BD91-4909-B317-6DB97566E57C}"/>
          </ac:spMkLst>
        </pc:spChg>
      </pc:sldChg>
      <pc:sldChg chg="del">
        <pc:chgData name="Gajjar Niki" userId="06b9c4da-e547-4386-946e-354997d49f9d" providerId="ADAL" clId="{4DE8437B-6A7A-4749-BC95-DCE7A2055D0B}" dt="2023-02-14T19:59:12.360" v="165" actId="47"/>
        <pc:sldMkLst>
          <pc:docMk/>
          <pc:sldMk cId="2927094611" sldId="319"/>
        </pc:sldMkLst>
      </pc:sldChg>
      <pc:sldChg chg="new del">
        <pc:chgData name="Gajjar Niki" userId="06b9c4da-e547-4386-946e-354997d49f9d" providerId="ADAL" clId="{4DE8437B-6A7A-4749-BC95-DCE7A2055D0B}" dt="2023-02-14T20:21:33.412" v="1213" actId="47"/>
        <pc:sldMkLst>
          <pc:docMk/>
          <pc:sldMk cId="1104276455" sldId="320"/>
        </pc:sldMkLst>
      </pc:sldChg>
      <pc:sldChg chg="delSp modSp new mod ord">
        <pc:chgData name="Gajjar Niki" userId="06b9c4da-e547-4386-946e-354997d49f9d" providerId="ADAL" clId="{4DE8437B-6A7A-4749-BC95-DCE7A2055D0B}" dt="2023-03-08T18:17:14.920" v="1629"/>
        <pc:sldMkLst>
          <pc:docMk/>
          <pc:sldMk cId="1163313498" sldId="321"/>
        </pc:sldMkLst>
        <pc:spChg chg="del">
          <ac:chgData name="Gajjar Niki" userId="06b9c4da-e547-4386-946e-354997d49f9d" providerId="ADAL" clId="{4DE8437B-6A7A-4749-BC95-DCE7A2055D0B}" dt="2023-02-14T20:21:35.753" v="1214" actId="478"/>
          <ac:spMkLst>
            <pc:docMk/>
            <pc:sldMk cId="1163313498" sldId="321"/>
            <ac:spMk id="2" creationId="{1C916425-51F3-4292-B0EF-191F812D6E41}"/>
          </ac:spMkLst>
        </pc:spChg>
        <pc:spChg chg="mod">
          <ac:chgData name="Gajjar Niki" userId="06b9c4da-e547-4386-946e-354997d49f9d" providerId="ADAL" clId="{4DE8437B-6A7A-4749-BC95-DCE7A2055D0B}" dt="2023-02-14T20:22:18.601" v="1388" actId="33524"/>
          <ac:spMkLst>
            <pc:docMk/>
            <pc:sldMk cId="1163313498" sldId="321"/>
            <ac:spMk id="3" creationId="{7F6CF4A7-81A8-415A-9BA0-3C294081988C}"/>
          </ac:spMkLst>
        </pc:spChg>
      </pc:sldChg>
      <pc:sldChg chg="addSp delSp modSp new mod ord">
        <pc:chgData name="Gajjar Niki" userId="06b9c4da-e547-4386-946e-354997d49f9d" providerId="ADAL" clId="{4DE8437B-6A7A-4749-BC95-DCE7A2055D0B}" dt="2023-03-08T18:08:30.367" v="1627"/>
        <pc:sldMkLst>
          <pc:docMk/>
          <pc:sldMk cId="3138785783" sldId="322"/>
        </pc:sldMkLst>
        <pc:spChg chg="del">
          <ac:chgData name="Gajjar Niki" userId="06b9c4da-e547-4386-946e-354997d49f9d" providerId="ADAL" clId="{4DE8437B-6A7A-4749-BC95-DCE7A2055D0B}" dt="2023-03-08T18:06:57.117" v="1397"/>
          <ac:spMkLst>
            <pc:docMk/>
            <pc:sldMk cId="3138785783" sldId="322"/>
            <ac:spMk id="2" creationId="{78C67EC1-A5BB-4B5D-A009-7DE3FFA22B16}"/>
          </ac:spMkLst>
        </pc:spChg>
        <pc:spChg chg="add mod">
          <ac:chgData name="Gajjar Niki" userId="06b9c4da-e547-4386-946e-354997d49f9d" providerId="ADAL" clId="{4DE8437B-6A7A-4749-BC95-DCE7A2055D0B}" dt="2023-03-08T18:08:26.878" v="1625" actId="20577"/>
          <ac:spMkLst>
            <pc:docMk/>
            <pc:sldMk cId="3138785783" sldId="322"/>
            <ac:spMk id="5" creationId="{E6D92C78-9637-4589-8258-01D8901C7F1F}"/>
          </ac:spMkLst>
        </pc:spChg>
        <pc:picChg chg="add mod">
          <ac:chgData name="Gajjar Niki" userId="06b9c4da-e547-4386-946e-354997d49f9d" providerId="ADAL" clId="{4DE8437B-6A7A-4749-BC95-DCE7A2055D0B}" dt="2023-03-08T18:07:10.050" v="1401" actId="1076"/>
          <ac:picMkLst>
            <pc:docMk/>
            <pc:sldMk cId="3138785783" sldId="322"/>
            <ac:picMk id="4" creationId="{71E43CC6-2256-4C2A-914A-27AB793405B9}"/>
          </ac:picMkLst>
        </pc:picChg>
      </pc:sldChg>
      <pc:sldMasterChg chg="modSldLayout">
        <pc:chgData name="Gajjar Niki" userId="06b9c4da-e547-4386-946e-354997d49f9d" providerId="ADAL" clId="{4DE8437B-6A7A-4749-BC95-DCE7A2055D0B}" dt="2023-02-14T20:02:25.269" v="177"/>
        <pc:sldMasterMkLst>
          <pc:docMk/>
          <pc:sldMasterMk cId="2018804325" sldId="2147483660"/>
        </pc:sldMasterMkLst>
        <pc:sldLayoutChg chg="addSp delSp modSp mod">
          <pc:chgData name="Gajjar Niki" userId="06b9c4da-e547-4386-946e-354997d49f9d" providerId="ADAL" clId="{4DE8437B-6A7A-4749-BC95-DCE7A2055D0B}" dt="2023-02-14T20:02:25.269" v="177"/>
          <pc:sldLayoutMkLst>
            <pc:docMk/>
            <pc:sldMasterMk cId="2018804325" sldId="2147483660"/>
            <pc:sldLayoutMk cId="1604713613" sldId="2147483694"/>
          </pc:sldLayoutMkLst>
          <pc:picChg chg="add mod">
            <ac:chgData name="Gajjar Niki" userId="06b9c4da-e547-4386-946e-354997d49f9d" providerId="ADAL" clId="{4DE8437B-6A7A-4749-BC95-DCE7A2055D0B}" dt="2023-02-14T20:02:25.269" v="177"/>
            <ac:picMkLst>
              <pc:docMk/>
              <pc:sldMasterMk cId="2018804325" sldId="2147483660"/>
              <pc:sldLayoutMk cId="1604713613" sldId="2147483694"/>
              <ac:picMk id="8" creationId="{0CB99797-775B-444F-BCF0-4B3C8D08B98D}"/>
            </ac:picMkLst>
          </pc:picChg>
          <pc:picChg chg="del">
            <ac:chgData name="Gajjar Niki" userId="06b9c4da-e547-4386-946e-354997d49f9d" providerId="ADAL" clId="{4DE8437B-6A7A-4749-BC95-DCE7A2055D0B}" dt="2023-02-14T20:02:24.378" v="176" actId="478"/>
            <ac:picMkLst>
              <pc:docMk/>
              <pc:sldMasterMk cId="2018804325" sldId="2147483660"/>
              <pc:sldLayoutMk cId="1604713613" sldId="2147483694"/>
              <ac:picMk id="9" creationId="{AB2A948A-91F8-A641-A02C-6FDA746D017D}"/>
            </ac:picMkLst>
          </pc:pic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D59CABD-530B-7E4A-A803-742625650D7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61494-E28D-F747-B795-68127B37382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C321CF-709E-0448-A778-92378D0B7C3B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145EBE-B93E-934D-BBBB-AE408DBD665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101CE9-0E22-194C-BD4E-CF85E598833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25C016-711E-6748-886A-E11FDB718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5831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BC64E-7843-BE4E-B241-B8BDDD26FDAC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E46510-E518-7340-B2FA-EEE3A9A122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919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 - Orange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2408B96-B589-6944-8F4C-860ECF0CC2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EF7BBD1-8F76-9747-AFE2-E91207F229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4069" y="5823973"/>
            <a:ext cx="1271052" cy="86431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1FAE9AC-C22E-B748-A1B3-F446D1E661C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60070" y="2915392"/>
            <a:ext cx="4314139" cy="669605"/>
          </a:xfrm>
          <a:prstGeom prst="rect">
            <a:avLst/>
          </a:prstGeom>
        </p:spPr>
        <p:txBody>
          <a:bodyPr lIns="0"/>
          <a:lstStyle>
            <a:lvl1pPr algn="l">
              <a:defRPr sz="3600" b="0">
                <a:solidFill>
                  <a:srgbClr val="4D4D4D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99AB4CA6-A63A-6549-B042-BA4A135347F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60070" y="3601085"/>
            <a:ext cx="4314138" cy="987539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rgbClr val="FF7900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sub title</a:t>
            </a:r>
            <a:endParaRPr lang="en-GB" dirty="0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CAC37CE2-A5AE-2643-863E-0B1351835A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0070" y="4711308"/>
            <a:ext cx="1313029" cy="36000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600">
                <a:solidFill>
                  <a:srgbClr val="A3A3A3"/>
                </a:solidFill>
              </a:defRPr>
            </a:lvl1pPr>
            <a:lvl2pPr marL="609585" indent="0">
              <a:buNone/>
              <a:defRPr>
                <a:solidFill>
                  <a:schemeClr val="bg2"/>
                </a:solidFill>
              </a:defRPr>
            </a:lvl2pPr>
            <a:lvl3pPr marL="1219170" indent="0">
              <a:buNone/>
              <a:defRPr>
                <a:solidFill>
                  <a:schemeClr val="bg2"/>
                </a:solidFill>
              </a:defRPr>
            </a:lvl3pPr>
            <a:lvl4pPr marL="1828754" indent="0">
              <a:buNone/>
              <a:defRPr>
                <a:solidFill>
                  <a:schemeClr val="bg2"/>
                </a:solidFill>
              </a:defRPr>
            </a:lvl4pPr>
            <a:lvl5pPr marL="2438339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Date here</a:t>
            </a:r>
            <a:endParaRPr lang="en-GB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B04AD2B8-8341-F34A-8EBA-5CBDFCC99F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60070" y="294457"/>
            <a:ext cx="4314139" cy="21600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>
              <a:buNone/>
              <a:defRPr sz="13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AUTHOR’S NAME  |  DIVISION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57899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9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45B84DF-D175-9A44-9196-19CABBDDA7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753779"/>
            <a:ext cx="9256295" cy="5104221"/>
          </a:xfrm>
          <a:custGeom>
            <a:avLst/>
            <a:gdLst>
              <a:gd name="connsiteX0" fmla="*/ 0 w 7134709"/>
              <a:gd name="connsiteY0" fmla="*/ 0 h 3934310"/>
              <a:gd name="connsiteX1" fmla="*/ 7134709 w 7134709"/>
              <a:gd name="connsiteY1" fmla="*/ 0 h 3934310"/>
              <a:gd name="connsiteX2" fmla="*/ 7134709 w 7134709"/>
              <a:gd name="connsiteY2" fmla="*/ 3934310 h 3934310"/>
              <a:gd name="connsiteX3" fmla="*/ 0 w 7134709"/>
              <a:gd name="connsiteY3" fmla="*/ 3934310 h 393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34709" h="3934310">
                <a:moveTo>
                  <a:pt x="0" y="0"/>
                </a:moveTo>
                <a:lnTo>
                  <a:pt x="7134709" y="0"/>
                </a:lnTo>
                <a:lnTo>
                  <a:pt x="7134709" y="3934310"/>
                </a:lnTo>
                <a:lnTo>
                  <a:pt x="0" y="3934310"/>
                </a:lnTo>
                <a:close/>
              </a:path>
            </a:pathLst>
          </a:cu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4490E825-1851-464B-81D2-F124120060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0447" y="4441800"/>
            <a:ext cx="1772549" cy="1503051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9600" b="0">
                <a:solidFill>
                  <a:schemeClr val="bg1">
                    <a:alpha val="40000"/>
                  </a:schemeClr>
                </a:solidFill>
                <a:latin typeface="+mn-lt"/>
              </a:defRPr>
            </a:lvl1pPr>
            <a:lvl2pPr>
              <a:defRPr sz="13333">
                <a:solidFill>
                  <a:schemeClr val="bg1"/>
                </a:solidFill>
              </a:defRPr>
            </a:lvl2pPr>
            <a:lvl3pPr>
              <a:defRPr sz="13333">
                <a:solidFill>
                  <a:schemeClr val="bg1"/>
                </a:solidFill>
              </a:defRPr>
            </a:lvl3pPr>
            <a:lvl4pPr>
              <a:defRPr sz="13333">
                <a:solidFill>
                  <a:schemeClr val="bg1"/>
                </a:solidFill>
              </a:defRPr>
            </a:lvl4pPr>
            <a:lvl5pPr>
              <a:defRPr sz="13333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00</a:t>
            </a:r>
            <a:endParaRPr lang="en-GB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D069CAC-5D12-D14B-9332-253E5198B6B7}"/>
              </a:ext>
            </a:extLst>
          </p:cNvPr>
          <p:cNvCxnSpPr/>
          <p:nvPr userDrawn="1"/>
        </p:nvCxnSpPr>
        <p:spPr>
          <a:xfrm>
            <a:off x="615142" y="6003042"/>
            <a:ext cx="1255222" cy="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6">
            <a:extLst>
              <a:ext uri="{FF2B5EF4-FFF2-40B4-BE49-F238E27FC236}">
                <a16:creationId xmlns:a16="http://schemas.microsoft.com/office/drawing/2014/main" id="{D7B0DA7F-2EA0-A44F-891E-695EE3027E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19744" y="4687676"/>
            <a:ext cx="4422371" cy="1143000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95000"/>
              </a:lnSpc>
              <a:defRPr sz="3400" b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slide divider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9063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0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45B84DF-D175-9A44-9196-19CABBDDA7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753779"/>
            <a:ext cx="9256295" cy="5104221"/>
          </a:xfrm>
          <a:custGeom>
            <a:avLst/>
            <a:gdLst>
              <a:gd name="connsiteX0" fmla="*/ 0 w 7134709"/>
              <a:gd name="connsiteY0" fmla="*/ 0 h 3934310"/>
              <a:gd name="connsiteX1" fmla="*/ 7134709 w 7134709"/>
              <a:gd name="connsiteY1" fmla="*/ 0 h 3934310"/>
              <a:gd name="connsiteX2" fmla="*/ 7134709 w 7134709"/>
              <a:gd name="connsiteY2" fmla="*/ 3934310 h 3934310"/>
              <a:gd name="connsiteX3" fmla="*/ 0 w 7134709"/>
              <a:gd name="connsiteY3" fmla="*/ 3934310 h 393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34709" h="3934310">
                <a:moveTo>
                  <a:pt x="0" y="0"/>
                </a:moveTo>
                <a:lnTo>
                  <a:pt x="7134709" y="0"/>
                </a:lnTo>
                <a:lnTo>
                  <a:pt x="7134709" y="3934310"/>
                </a:lnTo>
                <a:lnTo>
                  <a:pt x="0" y="3934310"/>
                </a:lnTo>
                <a:close/>
              </a:path>
            </a:pathLst>
          </a:cu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4490E825-1851-464B-81D2-F124120060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0447" y="4441800"/>
            <a:ext cx="1772549" cy="1503051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9600" b="0">
                <a:solidFill>
                  <a:schemeClr val="bg1">
                    <a:alpha val="40000"/>
                  </a:schemeClr>
                </a:solidFill>
                <a:latin typeface="+mn-lt"/>
              </a:defRPr>
            </a:lvl1pPr>
            <a:lvl2pPr>
              <a:defRPr sz="13333">
                <a:solidFill>
                  <a:schemeClr val="bg1"/>
                </a:solidFill>
              </a:defRPr>
            </a:lvl2pPr>
            <a:lvl3pPr>
              <a:defRPr sz="13333">
                <a:solidFill>
                  <a:schemeClr val="bg1"/>
                </a:solidFill>
              </a:defRPr>
            </a:lvl3pPr>
            <a:lvl4pPr>
              <a:defRPr sz="13333">
                <a:solidFill>
                  <a:schemeClr val="bg1"/>
                </a:solidFill>
              </a:defRPr>
            </a:lvl4pPr>
            <a:lvl5pPr>
              <a:defRPr sz="13333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00</a:t>
            </a:r>
            <a:endParaRPr lang="en-GB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D069CAC-5D12-D14B-9332-253E5198B6B7}"/>
              </a:ext>
            </a:extLst>
          </p:cNvPr>
          <p:cNvCxnSpPr/>
          <p:nvPr userDrawn="1"/>
        </p:nvCxnSpPr>
        <p:spPr>
          <a:xfrm>
            <a:off x="615142" y="6003042"/>
            <a:ext cx="1255222" cy="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6">
            <a:extLst>
              <a:ext uri="{FF2B5EF4-FFF2-40B4-BE49-F238E27FC236}">
                <a16:creationId xmlns:a16="http://schemas.microsoft.com/office/drawing/2014/main" id="{D7B0DA7F-2EA0-A44F-891E-695EE3027E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19744" y="4687676"/>
            <a:ext cx="4422371" cy="1143000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95000"/>
              </a:lnSpc>
              <a:defRPr sz="3400" b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slide divider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23737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45B84DF-D175-9A44-9196-19CABBDDA7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753779"/>
            <a:ext cx="9256295" cy="5104221"/>
          </a:xfrm>
          <a:custGeom>
            <a:avLst/>
            <a:gdLst>
              <a:gd name="connsiteX0" fmla="*/ 0 w 7134709"/>
              <a:gd name="connsiteY0" fmla="*/ 0 h 3934310"/>
              <a:gd name="connsiteX1" fmla="*/ 7134709 w 7134709"/>
              <a:gd name="connsiteY1" fmla="*/ 0 h 3934310"/>
              <a:gd name="connsiteX2" fmla="*/ 7134709 w 7134709"/>
              <a:gd name="connsiteY2" fmla="*/ 3934310 h 3934310"/>
              <a:gd name="connsiteX3" fmla="*/ 0 w 7134709"/>
              <a:gd name="connsiteY3" fmla="*/ 3934310 h 393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34709" h="3934310">
                <a:moveTo>
                  <a:pt x="0" y="0"/>
                </a:moveTo>
                <a:lnTo>
                  <a:pt x="7134709" y="0"/>
                </a:lnTo>
                <a:lnTo>
                  <a:pt x="7134709" y="3934310"/>
                </a:lnTo>
                <a:lnTo>
                  <a:pt x="0" y="3934310"/>
                </a:lnTo>
                <a:close/>
              </a:path>
            </a:pathLst>
          </a:cu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4490E825-1851-464B-81D2-F124120060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0447" y="4441800"/>
            <a:ext cx="1772549" cy="1503051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9600" b="0">
                <a:solidFill>
                  <a:schemeClr val="bg1">
                    <a:alpha val="40000"/>
                  </a:schemeClr>
                </a:solidFill>
                <a:latin typeface="+mn-lt"/>
              </a:defRPr>
            </a:lvl1pPr>
            <a:lvl2pPr>
              <a:defRPr sz="13333">
                <a:solidFill>
                  <a:schemeClr val="bg1"/>
                </a:solidFill>
              </a:defRPr>
            </a:lvl2pPr>
            <a:lvl3pPr>
              <a:defRPr sz="13333">
                <a:solidFill>
                  <a:schemeClr val="bg1"/>
                </a:solidFill>
              </a:defRPr>
            </a:lvl3pPr>
            <a:lvl4pPr>
              <a:defRPr sz="13333">
                <a:solidFill>
                  <a:schemeClr val="bg1"/>
                </a:solidFill>
              </a:defRPr>
            </a:lvl4pPr>
            <a:lvl5pPr>
              <a:defRPr sz="13333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00</a:t>
            </a:r>
            <a:endParaRPr lang="en-GB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D069CAC-5D12-D14B-9332-253E5198B6B7}"/>
              </a:ext>
            </a:extLst>
          </p:cNvPr>
          <p:cNvCxnSpPr/>
          <p:nvPr userDrawn="1"/>
        </p:nvCxnSpPr>
        <p:spPr>
          <a:xfrm>
            <a:off x="615142" y="6003042"/>
            <a:ext cx="1255222" cy="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6">
            <a:extLst>
              <a:ext uri="{FF2B5EF4-FFF2-40B4-BE49-F238E27FC236}">
                <a16:creationId xmlns:a16="http://schemas.microsoft.com/office/drawing/2014/main" id="{D7B0DA7F-2EA0-A44F-891E-695EE3027E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19744" y="4687676"/>
            <a:ext cx="4422371" cy="1143000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95000"/>
              </a:lnSpc>
              <a:defRPr sz="3400" b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slide divider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51267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52DC087-93EC-F447-845C-5456F9CE79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753779"/>
            <a:ext cx="9256295" cy="5104221"/>
          </a:xfrm>
          <a:custGeom>
            <a:avLst/>
            <a:gdLst>
              <a:gd name="connsiteX0" fmla="*/ 0 w 7134709"/>
              <a:gd name="connsiteY0" fmla="*/ 0 h 3934310"/>
              <a:gd name="connsiteX1" fmla="*/ 7134709 w 7134709"/>
              <a:gd name="connsiteY1" fmla="*/ 0 h 3934310"/>
              <a:gd name="connsiteX2" fmla="*/ 7134709 w 7134709"/>
              <a:gd name="connsiteY2" fmla="*/ 3934310 h 3934310"/>
              <a:gd name="connsiteX3" fmla="*/ 0 w 7134709"/>
              <a:gd name="connsiteY3" fmla="*/ 3934310 h 393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34709" h="3934310">
                <a:moveTo>
                  <a:pt x="0" y="0"/>
                </a:moveTo>
                <a:lnTo>
                  <a:pt x="7134709" y="0"/>
                </a:lnTo>
                <a:lnTo>
                  <a:pt x="7134709" y="3934310"/>
                </a:lnTo>
                <a:lnTo>
                  <a:pt x="0" y="3934310"/>
                </a:lnTo>
                <a:close/>
              </a:path>
            </a:pathLst>
          </a:cu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DF4B51E-21D5-CB4A-B716-52652C2FBC9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0447" y="4441800"/>
            <a:ext cx="1772549" cy="1503051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9600" b="0">
                <a:solidFill>
                  <a:schemeClr val="bg1">
                    <a:alpha val="40000"/>
                  </a:schemeClr>
                </a:solidFill>
                <a:latin typeface="+mn-lt"/>
              </a:defRPr>
            </a:lvl1pPr>
            <a:lvl2pPr>
              <a:defRPr sz="13333">
                <a:solidFill>
                  <a:schemeClr val="bg1"/>
                </a:solidFill>
              </a:defRPr>
            </a:lvl2pPr>
            <a:lvl3pPr>
              <a:defRPr sz="13333">
                <a:solidFill>
                  <a:schemeClr val="bg1"/>
                </a:solidFill>
              </a:defRPr>
            </a:lvl3pPr>
            <a:lvl4pPr>
              <a:defRPr sz="13333">
                <a:solidFill>
                  <a:schemeClr val="bg1"/>
                </a:solidFill>
              </a:defRPr>
            </a:lvl4pPr>
            <a:lvl5pPr>
              <a:defRPr sz="13333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00</a:t>
            </a:r>
            <a:endParaRPr lang="en-GB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229B6D0-4DBF-A944-9605-EE79444C52CE}"/>
              </a:ext>
            </a:extLst>
          </p:cNvPr>
          <p:cNvCxnSpPr/>
          <p:nvPr userDrawn="1"/>
        </p:nvCxnSpPr>
        <p:spPr>
          <a:xfrm>
            <a:off x="615142" y="6003042"/>
            <a:ext cx="1255222" cy="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6">
            <a:extLst>
              <a:ext uri="{FF2B5EF4-FFF2-40B4-BE49-F238E27FC236}">
                <a16:creationId xmlns:a16="http://schemas.microsoft.com/office/drawing/2014/main" id="{68CF381A-316D-9C4A-A1BA-D475B0DF5B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19744" y="4687676"/>
            <a:ext cx="4422371" cy="1143000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95000"/>
              </a:lnSpc>
              <a:defRPr sz="3400" b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slide divider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64675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3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52DC087-93EC-F447-845C-5456F9CE79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753779"/>
            <a:ext cx="9256295" cy="5104221"/>
          </a:xfrm>
          <a:custGeom>
            <a:avLst/>
            <a:gdLst>
              <a:gd name="connsiteX0" fmla="*/ 0 w 7134709"/>
              <a:gd name="connsiteY0" fmla="*/ 0 h 3934310"/>
              <a:gd name="connsiteX1" fmla="*/ 7134709 w 7134709"/>
              <a:gd name="connsiteY1" fmla="*/ 0 h 3934310"/>
              <a:gd name="connsiteX2" fmla="*/ 7134709 w 7134709"/>
              <a:gd name="connsiteY2" fmla="*/ 3934310 h 3934310"/>
              <a:gd name="connsiteX3" fmla="*/ 0 w 7134709"/>
              <a:gd name="connsiteY3" fmla="*/ 3934310 h 393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34709" h="3934310">
                <a:moveTo>
                  <a:pt x="0" y="0"/>
                </a:moveTo>
                <a:lnTo>
                  <a:pt x="7134709" y="0"/>
                </a:lnTo>
                <a:lnTo>
                  <a:pt x="7134709" y="3934310"/>
                </a:lnTo>
                <a:lnTo>
                  <a:pt x="0" y="3934310"/>
                </a:lnTo>
                <a:close/>
              </a:path>
            </a:pathLst>
          </a:cu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DF4B51E-21D5-CB4A-B716-52652C2FBC9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0447" y="4441800"/>
            <a:ext cx="1772549" cy="1503051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9600" b="0">
                <a:solidFill>
                  <a:schemeClr val="bg1">
                    <a:alpha val="40000"/>
                  </a:schemeClr>
                </a:solidFill>
                <a:latin typeface="+mn-lt"/>
              </a:defRPr>
            </a:lvl1pPr>
            <a:lvl2pPr>
              <a:defRPr sz="13333">
                <a:solidFill>
                  <a:schemeClr val="bg1"/>
                </a:solidFill>
              </a:defRPr>
            </a:lvl2pPr>
            <a:lvl3pPr>
              <a:defRPr sz="13333">
                <a:solidFill>
                  <a:schemeClr val="bg1"/>
                </a:solidFill>
              </a:defRPr>
            </a:lvl3pPr>
            <a:lvl4pPr>
              <a:defRPr sz="13333">
                <a:solidFill>
                  <a:schemeClr val="bg1"/>
                </a:solidFill>
              </a:defRPr>
            </a:lvl4pPr>
            <a:lvl5pPr>
              <a:defRPr sz="13333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00</a:t>
            </a:r>
            <a:endParaRPr lang="en-GB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229B6D0-4DBF-A944-9605-EE79444C52CE}"/>
              </a:ext>
            </a:extLst>
          </p:cNvPr>
          <p:cNvCxnSpPr/>
          <p:nvPr userDrawn="1"/>
        </p:nvCxnSpPr>
        <p:spPr>
          <a:xfrm>
            <a:off x="615142" y="6003042"/>
            <a:ext cx="1255222" cy="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6">
            <a:extLst>
              <a:ext uri="{FF2B5EF4-FFF2-40B4-BE49-F238E27FC236}">
                <a16:creationId xmlns:a16="http://schemas.microsoft.com/office/drawing/2014/main" id="{68CF381A-316D-9C4A-A1BA-D475B0DF5B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19744" y="4687676"/>
            <a:ext cx="4422371" cy="1143000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95000"/>
              </a:lnSpc>
              <a:defRPr sz="3400" b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slide divider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72680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4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80FFDE9-FC94-284B-B693-4DEB59D167A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753779"/>
            <a:ext cx="9256295" cy="5104221"/>
          </a:xfrm>
          <a:custGeom>
            <a:avLst/>
            <a:gdLst>
              <a:gd name="connsiteX0" fmla="*/ 0 w 7134709"/>
              <a:gd name="connsiteY0" fmla="*/ 0 h 3934310"/>
              <a:gd name="connsiteX1" fmla="*/ 7134709 w 7134709"/>
              <a:gd name="connsiteY1" fmla="*/ 0 h 3934310"/>
              <a:gd name="connsiteX2" fmla="*/ 7134709 w 7134709"/>
              <a:gd name="connsiteY2" fmla="*/ 3934310 h 3934310"/>
              <a:gd name="connsiteX3" fmla="*/ 0 w 7134709"/>
              <a:gd name="connsiteY3" fmla="*/ 3934310 h 393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34709" h="3934310">
                <a:moveTo>
                  <a:pt x="0" y="0"/>
                </a:moveTo>
                <a:lnTo>
                  <a:pt x="7134709" y="0"/>
                </a:lnTo>
                <a:lnTo>
                  <a:pt x="7134709" y="3934310"/>
                </a:lnTo>
                <a:lnTo>
                  <a:pt x="0" y="3934310"/>
                </a:lnTo>
                <a:close/>
              </a:path>
            </a:pathLst>
          </a:cu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86731836-70A5-744E-BBB8-9C89127240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0447" y="4441800"/>
            <a:ext cx="1772549" cy="1503051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9600" b="0">
                <a:solidFill>
                  <a:schemeClr val="bg1">
                    <a:alpha val="40000"/>
                  </a:schemeClr>
                </a:solidFill>
                <a:latin typeface="+mn-lt"/>
              </a:defRPr>
            </a:lvl1pPr>
            <a:lvl2pPr>
              <a:defRPr sz="13333">
                <a:solidFill>
                  <a:schemeClr val="bg1"/>
                </a:solidFill>
              </a:defRPr>
            </a:lvl2pPr>
            <a:lvl3pPr>
              <a:defRPr sz="13333">
                <a:solidFill>
                  <a:schemeClr val="bg1"/>
                </a:solidFill>
              </a:defRPr>
            </a:lvl3pPr>
            <a:lvl4pPr>
              <a:defRPr sz="13333">
                <a:solidFill>
                  <a:schemeClr val="bg1"/>
                </a:solidFill>
              </a:defRPr>
            </a:lvl4pPr>
            <a:lvl5pPr>
              <a:defRPr sz="13333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00</a:t>
            </a:r>
            <a:endParaRPr lang="en-GB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CF1BA79-9E34-5A40-ACF3-04D38F68A709}"/>
              </a:ext>
            </a:extLst>
          </p:cNvPr>
          <p:cNvCxnSpPr/>
          <p:nvPr userDrawn="1"/>
        </p:nvCxnSpPr>
        <p:spPr>
          <a:xfrm>
            <a:off x="615142" y="6003042"/>
            <a:ext cx="1255222" cy="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6">
            <a:extLst>
              <a:ext uri="{FF2B5EF4-FFF2-40B4-BE49-F238E27FC236}">
                <a16:creationId xmlns:a16="http://schemas.microsoft.com/office/drawing/2014/main" id="{BAE19A16-6B24-8944-A434-983D7874BA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19744" y="4687676"/>
            <a:ext cx="4422371" cy="1143000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95000"/>
              </a:lnSpc>
              <a:defRPr sz="3400" b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slide divider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16569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5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B5BBBEE-11BB-FE4F-8182-BEF9087361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753779"/>
            <a:ext cx="9256295" cy="5104221"/>
          </a:xfrm>
          <a:custGeom>
            <a:avLst/>
            <a:gdLst>
              <a:gd name="connsiteX0" fmla="*/ 0 w 7134709"/>
              <a:gd name="connsiteY0" fmla="*/ 0 h 3934310"/>
              <a:gd name="connsiteX1" fmla="*/ 7134709 w 7134709"/>
              <a:gd name="connsiteY1" fmla="*/ 0 h 3934310"/>
              <a:gd name="connsiteX2" fmla="*/ 7134709 w 7134709"/>
              <a:gd name="connsiteY2" fmla="*/ 3934310 h 3934310"/>
              <a:gd name="connsiteX3" fmla="*/ 0 w 7134709"/>
              <a:gd name="connsiteY3" fmla="*/ 3934310 h 393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34709" h="3934310">
                <a:moveTo>
                  <a:pt x="0" y="0"/>
                </a:moveTo>
                <a:lnTo>
                  <a:pt x="7134709" y="0"/>
                </a:lnTo>
                <a:lnTo>
                  <a:pt x="7134709" y="3934310"/>
                </a:lnTo>
                <a:lnTo>
                  <a:pt x="0" y="3934310"/>
                </a:lnTo>
                <a:close/>
              </a:path>
            </a:pathLst>
          </a:cu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5C9E4EF7-9CD9-DB47-8FCD-FBC881B2AA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0447" y="4441800"/>
            <a:ext cx="1772549" cy="1503051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9600" b="0">
                <a:solidFill>
                  <a:schemeClr val="bg1">
                    <a:alpha val="40000"/>
                  </a:schemeClr>
                </a:solidFill>
                <a:latin typeface="+mn-lt"/>
              </a:defRPr>
            </a:lvl1pPr>
            <a:lvl2pPr>
              <a:defRPr sz="13333">
                <a:solidFill>
                  <a:schemeClr val="bg1"/>
                </a:solidFill>
              </a:defRPr>
            </a:lvl2pPr>
            <a:lvl3pPr>
              <a:defRPr sz="13333">
                <a:solidFill>
                  <a:schemeClr val="bg1"/>
                </a:solidFill>
              </a:defRPr>
            </a:lvl3pPr>
            <a:lvl4pPr>
              <a:defRPr sz="13333">
                <a:solidFill>
                  <a:schemeClr val="bg1"/>
                </a:solidFill>
              </a:defRPr>
            </a:lvl4pPr>
            <a:lvl5pPr>
              <a:defRPr sz="13333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00</a:t>
            </a:r>
            <a:endParaRPr lang="en-GB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842764D-7BC3-5944-B601-A13FA6FA9A32}"/>
              </a:ext>
            </a:extLst>
          </p:cNvPr>
          <p:cNvCxnSpPr/>
          <p:nvPr userDrawn="1"/>
        </p:nvCxnSpPr>
        <p:spPr>
          <a:xfrm>
            <a:off x="615142" y="6003042"/>
            <a:ext cx="1255222" cy="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6">
            <a:extLst>
              <a:ext uri="{FF2B5EF4-FFF2-40B4-BE49-F238E27FC236}">
                <a16:creationId xmlns:a16="http://schemas.microsoft.com/office/drawing/2014/main" id="{65004245-C215-3D4A-9FE1-6B4D62692D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19744" y="4687676"/>
            <a:ext cx="4422371" cy="1143000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95000"/>
              </a:lnSpc>
              <a:defRPr sz="3400" b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slide divider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64739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6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08A5EBC-28D6-764B-BF26-19B07F4B77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753779"/>
            <a:ext cx="9256295" cy="5104221"/>
          </a:xfrm>
          <a:custGeom>
            <a:avLst/>
            <a:gdLst>
              <a:gd name="connsiteX0" fmla="*/ 0 w 7134709"/>
              <a:gd name="connsiteY0" fmla="*/ 0 h 3934310"/>
              <a:gd name="connsiteX1" fmla="*/ 7134709 w 7134709"/>
              <a:gd name="connsiteY1" fmla="*/ 0 h 3934310"/>
              <a:gd name="connsiteX2" fmla="*/ 7134709 w 7134709"/>
              <a:gd name="connsiteY2" fmla="*/ 3934310 h 3934310"/>
              <a:gd name="connsiteX3" fmla="*/ 0 w 7134709"/>
              <a:gd name="connsiteY3" fmla="*/ 3934310 h 393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34709" h="3934310">
                <a:moveTo>
                  <a:pt x="0" y="0"/>
                </a:moveTo>
                <a:lnTo>
                  <a:pt x="7134709" y="0"/>
                </a:lnTo>
                <a:lnTo>
                  <a:pt x="7134709" y="3934310"/>
                </a:lnTo>
                <a:lnTo>
                  <a:pt x="0" y="3934310"/>
                </a:lnTo>
                <a:close/>
              </a:path>
            </a:pathLst>
          </a:cu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E857F24-F42A-344C-A928-076626D3F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0447" y="4441800"/>
            <a:ext cx="1772549" cy="1503051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9600" b="0">
                <a:solidFill>
                  <a:schemeClr val="bg1">
                    <a:alpha val="40000"/>
                  </a:schemeClr>
                </a:solidFill>
                <a:latin typeface="+mn-lt"/>
              </a:defRPr>
            </a:lvl1pPr>
            <a:lvl2pPr>
              <a:defRPr sz="13333">
                <a:solidFill>
                  <a:schemeClr val="bg1"/>
                </a:solidFill>
              </a:defRPr>
            </a:lvl2pPr>
            <a:lvl3pPr>
              <a:defRPr sz="13333">
                <a:solidFill>
                  <a:schemeClr val="bg1"/>
                </a:solidFill>
              </a:defRPr>
            </a:lvl3pPr>
            <a:lvl4pPr>
              <a:defRPr sz="13333">
                <a:solidFill>
                  <a:schemeClr val="bg1"/>
                </a:solidFill>
              </a:defRPr>
            </a:lvl4pPr>
            <a:lvl5pPr>
              <a:defRPr sz="13333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00</a:t>
            </a:r>
            <a:endParaRPr lang="en-GB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50567A2-090A-0649-9C56-421D036A398C}"/>
              </a:ext>
            </a:extLst>
          </p:cNvPr>
          <p:cNvCxnSpPr/>
          <p:nvPr userDrawn="1"/>
        </p:nvCxnSpPr>
        <p:spPr>
          <a:xfrm>
            <a:off x="615142" y="6003042"/>
            <a:ext cx="1255222" cy="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6">
            <a:extLst>
              <a:ext uri="{FF2B5EF4-FFF2-40B4-BE49-F238E27FC236}">
                <a16:creationId xmlns:a16="http://schemas.microsoft.com/office/drawing/2014/main" id="{6CDC7A9B-F7E9-4E4E-87AA-FB904A2E29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19744" y="4687676"/>
            <a:ext cx="4422371" cy="1143000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95000"/>
              </a:lnSpc>
              <a:defRPr sz="3400" b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slide divider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12272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 1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45B84DF-D175-9A44-9196-19CABBDDA7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753779"/>
            <a:ext cx="9256295" cy="5104221"/>
          </a:xfrm>
          <a:custGeom>
            <a:avLst/>
            <a:gdLst>
              <a:gd name="connsiteX0" fmla="*/ 0 w 7134709"/>
              <a:gd name="connsiteY0" fmla="*/ 0 h 3934310"/>
              <a:gd name="connsiteX1" fmla="*/ 7134709 w 7134709"/>
              <a:gd name="connsiteY1" fmla="*/ 0 h 3934310"/>
              <a:gd name="connsiteX2" fmla="*/ 7134709 w 7134709"/>
              <a:gd name="connsiteY2" fmla="*/ 3934310 h 3934310"/>
              <a:gd name="connsiteX3" fmla="*/ 0 w 7134709"/>
              <a:gd name="connsiteY3" fmla="*/ 3934310 h 393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34709" h="3934310">
                <a:moveTo>
                  <a:pt x="0" y="0"/>
                </a:moveTo>
                <a:lnTo>
                  <a:pt x="7134709" y="0"/>
                </a:lnTo>
                <a:lnTo>
                  <a:pt x="7134709" y="3934310"/>
                </a:lnTo>
                <a:lnTo>
                  <a:pt x="0" y="3934310"/>
                </a:lnTo>
                <a:close/>
              </a:path>
            </a:pathLst>
          </a:cu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4490E825-1851-464B-81D2-F124120060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0447" y="4441800"/>
            <a:ext cx="1772549" cy="1503051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9600" b="0">
                <a:solidFill>
                  <a:schemeClr val="bg1">
                    <a:alpha val="40000"/>
                  </a:schemeClr>
                </a:solidFill>
                <a:latin typeface="+mn-lt"/>
              </a:defRPr>
            </a:lvl1pPr>
            <a:lvl2pPr>
              <a:defRPr sz="13333">
                <a:solidFill>
                  <a:schemeClr val="bg1"/>
                </a:solidFill>
              </a:defRPr>
            </a:lvl2pPr>
            <a:lvl3pPr>
              <a:defRPr sz="13333">
                <a:solidFill>
                  <a:schemeClr val="bg1"/>
                </a:solidFill>
              </a:defRPr>
            </a:lvl3pPr>
            <a:lvl4pPr>
              <a:defRPr sz="13333">
                <a:solidFill>
                  <a:schemeClr val="bg1"/>
                </a:solidFill>
              </a:defRPr>
            </a:lvl4pPr>
            <a:lvl5pPr>
              <a:defRPr sz="13333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00</a:t>
            </a:r>
            <a:endParaRPr lang="en-GB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D069CAC-5D12-D14B-9332-253E5198B6B7}"/>
              </a:ext>
            </a:extLst>
          </p:cNvPr>
          <p:cNvCxnSpPr/>
          <p:nvPr userDrawn="1"/>
        </p:nvCxnSpPr>
        <p:spPr>
          <a:xfrm>
            <a:off x="615142" y="6003042"/>
            <a:ext cx="1255222" cy="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6">
            <a:extLst>
              <a:ext uri="{FF2B5EF4-FFF2-40B4-BE49-F238E27FC236}">
                <a16:creationId xmlns:a16="http://schemas.microsoft.com/office/drawing/2014/main" id="{99672A08-F96A-2942-90B5-58097825DF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19744" y="4687676"/>
            <a:ext cx="4422371" cy="1143000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95000"/>
              </a:lnSpc>
              <a:defRPr sz="3400" b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slide divider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31643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14E0EBA-6B2C-AA4F-8B3E-C5167032F3D0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89397" y="513030"/>
            <a:ext cx="6978203" cy="5494070"/>
          </a:xfrm>
          <a:prstGeom prst="rect">
            <a:avLst/>
          </a:prstGeom>
        </p:spPr>
        <p:txBody>
          <a:bodyPr l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>
                <a:solidFill>
                  <a:srgbClr val="FF7900"/>
                </a:solidFill>
              </a:defRPr>
            </a:lvl1pPr>
          </a:lstStyle>
          <a:p>
            <a:pPr lvl="0"/>
            <a:r>
              <a:rPr lang="en-US" dirty="0"/>
              <a:t>Click to edit Hero copy slide</a:t>
            </a:r>
            <a:endParaRPr lang="en-GB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F33FC60-DB5C-4D42-BD6E-3426731341B5}"/>
              </a:ext>
            </a:extLst>
          </p:cNvPr>
          <p:cNvSpPr txBox="1"/>
          <p:nvPr userDrawn="1"/>
        </p:nvSpPr>
        <p:spPr>
          <a:xfrm>
            <a:off x="1916977" y="6487674"/>
            <a:ext cx="12481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www.dssmith.com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A23C9C2-86C1-8944-80BD-47F0F0D0D01A}"/>
              </a:ext>
            </a:extLst>
          </p:cNvPr>
          <p:cNvSpPr/>
          <p:nvPr userDrawn="1"/>
        </p:nvSpPr>
        <p:spPr>
          <a:xfrm>
            <a:off x="102321" y="6487674"/>
            <a:ext cx="214443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Private &amp; Confidential © DS Smith  </a:t>
            </a:r>
            <a:endParaRPr lang="en-GB" sz="800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60E4A6F-C4E5-F74B-AF83-4484DF1577F3}"/>
              </a:ext>
            </a:extLst>
          </p:cNvPr>
          <p:cNvCxnSpPr>
            <a:cxnSpLocks/>
          </p:cNvCxnSpPr>
          <p:nvPr userDrawn="1"/>
        </p:nvCxnSpPr>
        <p:spPr>
          <a:xfrm flipH="1">
            <a:off x="11787447" y="267530"/>
            <a:ext cx="404554" cy="0"/>
          </a:xfrm>
          <a:prstGeom prst="line">
            <a:avLst/>
          </a:prstGeom>
          <a:ln w="50800">
            <a:solidFill>
              <a:srgbClr val="FF7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B8B175D2-B1C9-504C-BE4E-1DA84534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1425" y="296659"/>
            <a:ext cx="781747" cy="216371"/>
          </a:xfrm>
          <a:prstGeom prst="rect">
            <a:avLst/>
          </a:prstGeom>
        </p:spPr>
        <p:txBody>
          <a:bodyPr/>
          <a:lstStyle>
            <a:lvl1pPr algn="l">
              <a:defRPr sz="1200" b="0">
                <a:solidFill>
                  <a:srgbClr val="A3A3A3"/>
                </a:solidFill>
              </a:defRPr>
            </a:lvl1pPr>
          </a:lstStyle>
          <a:p>
            <a:fld id="{7973176A-146B-4E61-BA6F-E97A08C604D1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B99797-775B-444F-BCF0-4B3C8D08B9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21400"/>
            <a:ext cx="12192000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713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7C4B9F1-D23E-6B40-AB97-5F84DDA73D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753779"/>
            <a:ext cx="9256295" cy="5104221"/>
          </a:xfrm>
          <a:custGeom>
            <a:avLst/>
            <a:gdLst>
              <a:gd name="connsiteX0" fmla="*/ 0 w 7134709"/>
              <a:gd name="connsiteY0" fmla="*/ 0 h 3934310"/>
              <a:gd name="connsiteX1" fmla="*/ 7134709 w 7134709"/>
              <a:gd name="connsiteY1" fmla="*/ 0 h 3934310"/>
              <a:gd name="connsiteX2" fmla="*/ 7134709 w 7134709"/>
              <a:gd name="connsiteY2" fmla="*/ 3934310 h 3934310"/>
              <a:gd name="connsiteX3" fmla="*/ 0 w 7134709"/>
              <a:gd name="connsiteY3" fmla="*/ 3934310 h 393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34709" h="3934310">
                <a:moveTo>
                  <a:pt x="0" y="0"/>
                </a:moveTo>
                <a:lnTo>
                  <a:pt x="7134709" y="0"/>
                </a:lnTo>
                <a:lnTo>
                  <a:pt x="7134709" y="3934310"/>
                </a:lnTo>
                <a:lnTo>
                  <a:pt x="0" y="3934310"/>
                </a:lnTo>
                <a:close/>
              </a:path>
            </a:pathLst>
          </a:cu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C4086567-8CE0-E14E-8EB9-708D0C3212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0447" y="4441800"/>
            <a:ext cx="1772549" cy="1503051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9600" b="0">
                <a:solidFill>
                  <a:schemeClr val="bg1">
                    <a:alpha val="40000"/>
                  </a:schemeClr>
                </a:solidFill>
                <a:latin typeface="+mn-lt"/>
              </a:defRPr>
            </a:lvl1pPr>
            <a:lvl2pPr>
              <a:defRPr sz="13333">
                <a:solidFill>
                  <a:schemeClr val="bg1"/>
                </a:solidFill>
              </a:defRPr>
            </a:lvl2pPr>
            <a:lvl3pPr>
              <a:defRPr sz="13333">
                <a:solidFill>
                  <a:schemeClr val="bg1"/>
                </a:solidFill>
              </a:defRPr>
            </a:lvl3pPr>
            <a:lvl4pPr>
              <a:defRPr sz="13333">
                <a:solidFill>
                  <a:schemeClr val="bg1"/>
                </a:solidFill>
              </a:defRPr>
            </a:lvl4pPr>
            <a:lvl5pPr>
              <a:defRPr sz="13333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00</a:t>
            </a:r>
            <a:endParaRPr lang="en-GB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6698607-C86E-C941-961F-7EDB2A051A59}"/>
              </a:ext>
            </a:extLst>
          </p:cNvPr>
          <p:cNvCxnSpPr/>
          <p:nvPr userDrawn="1"/>
        </p:nvCxnSpPr>
        <p:spPr>
          <a:xfrm>
            <a:off x="615142" y="6003042"/>
            <a:ext cx="1255222" cy="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6">
            <a:extLst>
              <a:ext uri="{FF2B5EF4-FFF2-40B4-BE49-F238E27FC236}">
                <a16:creationId xmlns:a16="http://schemas.microsoft.com/office/drawing/2014/main" id="{DD88E37D-9523-F043-ABE5-19164011F8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19744" y="4687676"/>
            <a:ext cx="4422371" cy="1143000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95000"/>
              </a:lnSpc>
              <a:defRPr sz="3400" b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slide divider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40615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Hero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B2A948A-91F8-A641-A02C-6FDA746D01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21400"/>
            <a:ext cx="12192000" cy="736600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14E0EBA-6B2C-AA4F-8B3E-C5167032F3D0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11995" y="1701800"/>
            <a:ext cx="5457005" cy="4271802"/>
          </a:xfrm>
          <a:prstGeom prst="rect">
            <a:avLst/>
          </a:prstGeom>
        </p:spPr>
        <p:txBody>
          <a:bodyPr l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>
                <a:solidFill>
                  <a:srgbClr val="FF7900"/>
                </a:solidFill>
              </a:defRPr>
            </a:lvl1pPr>
          </a:lstStyle>
          <a:p>
            <a:pPr lvl="0"/>
            <a:r>
              <a:rPr lang="en-US" dirty="0"/>
              <a:t>Click to edit Hero copy slide</a:t>
            </a:r>
            <a:endParaRPr lang="en-GB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09E07203-D8BE-7144-9CB3-754FAA3B7E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995" y="468743"/>
            <a:ext cx="9804851" cy="552227"/>
          </a:xfrm>
          <a:prstGeom prst="rect">
            <a:avLst/>
          </a:prstGeom>
        </p:spPr>
        <p:txBody>
          <a:bodyPr lIns="0"/>
          <a:lstStyle>
            <a:lvl1pPr algn="l">
              <a:defRPr sz="2600" b="0">
                <a:solidFill>
                  <a:srgbClr val="4D4D4D"/>
                </a:solidFill>
              </a:defRPr>
            </a:lvl1pPr>
          </a:lstStyle>
          <a:p>
            <a:r>
              <a:rPr lang="en-US" dirty="0"/>
              <a:t>Click to insert title here</a:t>
            </a:r>
            <a:endParaRPr lang="en-GB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2327B73-586B-D64E-AF54-689BD8EF4933}"/>
              </a:ext>
            </a:extLst>
          </p:cNvPr>
          <p:cNvCxnSpPr>
            <a:cxnSpLocks/>
          </p:cNvCxnSpPr>
          <p:nvPr userDrawn="1"/>
        </p:nvCxnSpPr>
        <p:spPr>
          <a:xfrm>
            <a:off x="520308" y="1168767"/>
            <a:ext cx="928253" cy="0"/>
          </a:xfrm>
          <a:prstGeom prst="line">
            <a:avLst/>
          </a:prstGeom>
          <a:ln w="31750">
            <a:solidFill>
              <a:srgbClr val="FF7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FF33FC60-DB5C-4D42-BD6E-3426731341B5}"/>
              </a:ext>
            </a:extLst>
          </p:cNvPr>
          <p:cNvSpPr txBox="1"/>
          <p:nvPr userDrawn="1"/>
        </p:nvSpPr>
        <p:spPr>
          <a:xfrm>
            <a:off x="1916977" y="6487674"/>
            <a:ext cx="12481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www.dssmith.com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A23C9C2-86C1-8944-80BD-47F0F0D0D01A}"/>
              </a:ext>
            </a:extLst>
          </p:cNvPr>
          <p:cNvSpPr/>
          <p:nvPr userDrawn="1"/>
        </p:nvSpPr>
        <p:spPr>
          <a:xfrm>
            <a:off x="102321" y="6487674"/>
            <a:ext cx="214443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Private &amp; Confidential © DS Smith  </a:t>
            </a:r>
            <a:endParaRPr lang="en-GB" sz="800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60E4A6F-C4E5-F74B-AF83-4484DF1577F3}"/>
              </a:ext>
            </a:extLst>
          </p:cNvPr>
          <p:cNvCxnSpPr>
            <a:cxnSpLocks/>
          </p:cNvCxnSpPr>
          <p:nvPr userDrawn="1"/>
        </p:nvCxnSpPr>
        <p:spPr>
          <a:xfrm flipH="1">
            <a:off x="11787447" y="267530"/>
            <a:ext cx="404554" cy="0"/>
          </a:xfrm>
          <a:prstGeom prst="line">
            <a:avLst/>
          </a:prstGeom>
          <a:ln w="50800">
            <a:solidFill>
              <a:srgbClr val="FF7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B8B175D2-B1C9-504C-BE4E-1DA84534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1425" y="296659"/>
            <a:ext cx="781747" cy="216371"/>
          </a:xfrm>
          <a:prstGeom prst="rect">
            <a:avLst/>
          </a:prstGeom>
        </p:spPr>
        <p:txBody>
          <a:bodyPr/>
          <a:lstStyle>
            <a:lvl1pPr algn="l">
              <a:defRPr sz="1200" b="0">
                <a:solidFill>
                  <a:srgbClr val="A3A3A3"/>
                </a:solidFill>
              </a:defRPr>
            </a:lvl1pPr>
          </a:lstStyle>
          <a:p>
            <a:fld id="{7973176A-146B-4E61-BA6F-E97A08C604D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3289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 copy &amp; sma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sz="quarter" idx="14" hasCustomPrompt="1"/>
          </p:nvPr>
        </p:nvSpPr>
        <p:spPr>
          <a:xfrm>
            <a:off x="5023334" y="2992438"/>
            <a:ext cx="6101866" cy="3033712"/>
          </a:xfrm>
          <a:prstGeom prst="rect">
            <a:avLst/>
          </a:prstGeom>
        </p:spPr>
        <p:txBody>
          <a:bodyPr l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>
                <a:solidFill>
                  <a:srgbClr val="FF7900"/>
                </a:solidFill>
              </a:defRPr>
            </a:lvl1pPr>
          </a:lstStyle>
          <a:p>
            <a:pPr lvl="0"/>
            <a:r>
              <a:rPr lang="en-US" dirty="0"/>
              <a:t>Click to edit Hero copy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B2A948A-91F8-A641-A02C-6FDA746D01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21400"/>
            <a:ext cx="12192000" cy="7366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5F4910F8-231C-2845-97F2-56E3EE3411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995" y="468743"/>
            <a:ext cx="9804851" cy="552227"/>
          </a:xfrm>
          <a:prstGeom prst="rect">
            <a:avLst/>
          </a:prstGeom>
        </p:spPr>
        <p:txBody>
          <a:bodyPr lIns="0"/>
          <a:lstStyle>
            <a:lvl1pPr algn="l">
              <a:defRPr sz="2600" b="0">
                <a:solidFill>
                  <a:srgbClr val="4D4D4D"/>
                </a:solidFill>
              </a:defRPr>
            </a:lvl1pPr>
          </a:lstStyle>
          <a:p>
            <a:r>
              <a:rPr lang="en-US" dirty="0"/>
              <a:t>Click to insert title here</a:t>
            </a:r>
            <a:endParaRPr lang="en-GB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2CCA330-B405-CF43-8BB8-025DA9D9DF1F}"/>
              </a:ext>
            </a:extLst>
          </p:cNvPr>
          <p:cNvCxnSpPr>
            <a:cxnSpLocks/>
          </p:cNvCxnSpPr>
          <p:nvPr userDrawn="1"/>
        </p:nvCxnSpPr>
        <p:spPr>
          <a:xfrm>
            <a:off x="520308" y="1168767"/>
            <a:ext cx="928253" cy="0"/>
          </a:xfrm>
          <a:prstGeom prst="line">
            <a:avLst/>
          </a:prstGeom>
          <a:ln w="31750">
            <a:solidFill>
              <a:srgbClr val="FF7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49E44FB-2DA4-514B-9046-DBB3F1B508D2}"/>
              </a:ext>
            </a:extLst>
          </p:cNvPr>
          <p:cNvSpPr txBox="1"/>
          <p:nvPr userDrawn="1"/>
        </p:nvSpPr>
        <p:spPr>
          <a:xfrm>
            <a:off x="1916977" y="6487674"/>
            <a:ext cx="12481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www.dssmith.com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C192AC2-0B9A-5B4F-B145-A63CE5421AC6}"/>
              </a:ext>
            </a:extLst>
          </p:cNvPr>
          <p:cNvSpPr/>
          <p:nvPr userDrawn="1"/>
        </p:nvSpPr>
        <p:spPr>
          <a:xfrm>
            <a:off x="102321" y="6487674"/>
            <a:ext cx="214443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Private &amp; Confidential © DS Smith  </a:t>
            </a:r>
            <a:endParaRPr lang="en-GB" sz="800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1789303-30A5-F84D-BF41-73B1DD31A1C0}"/>
              </a:ext>
            </a:extLst>
          </p:cNvPr>
          <p:cNvCxnSpPr>
            <a:cxnSpLocks/>
          </p:cNvCxnSpPr>
          <p:nvPr userDrawn="1"/>
        </p:nvCxnSpPr>
        <p:spPr>
          <a:xfrm flipH="1">
            <a:off x="11787447" y="267530"/>
            <a:ext cx="404554" cy="0"/>
          </a:xfrm>
          <a:prstGeom prst="line">
            <a:avLst/>
          </a:prstGeom>
          <a:ln w="50800">
            <a:solidFill>
              <a:srgbClr val="FF7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4FB21AED-469E-A24C-AF0C-B9E5ED86D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1425" y="296659"/>
            <a:ext cx="781747" cy="216371"/>
          </a:xfrm>
          <a:prstGeom prst="rect">
            <a:avLst/>
          </a:prstGeom>
        </p:spPr>
        <p:txBody>
          <a:bodyPr/>
          <a:lstStyle>
            <a:lvl1pPr algn="l">
              <a:defRPr sz="1200" b="0">
                <a:solidFill>
                  <a:srgbClr val="A3A3A3"/>
                </a:solidFill>
              </a:defRPr>
            </a:lvl1pPr>
          </a:lstStyle>
          <a:p>
            <a:fld id="{7973176A-146B-4E61-BA6F-E97A08C604D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9" name="Content Placeholder 6">
            <a:extLst>
              <a:ext uri="{FF2B5EF4-FFF2-40B4-BE49-F238E27FC236}">
                <a16:creationId xmlns:a16="http://schemas.microsoft.com/office/drawing/2014/main" id="{9BF14D7E-972E-DF43-A888-FF88472DEE4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12763" y="2992438"/>
            <a:ext cx="3044825" cy="30337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4D4D4D"/>
                </a:solidFill>
              </a:defRPr>
            </a:lvl1pPr>
            <a:lvl2pPr marL="609585" indent="0">
              <a:buNone/>
              <a:defRPr sz="1800">
                <a:solidFill>
                  <a:srgbClr val="4D4D4D"/>
                </a:solidFill>
              </a:defRPr>
            </a:lvl2pPr>
            <a:lvl3pPr marL="1219170" indent="0">
              <a:buNone/>
              <a:defRPr sz="1800">
                <a:solidFill>
                  <a:srgbClr val="4D4D4D"/>
                </a:solidFill>
              </a:defRPr>
            </a:lvl3pPr>
            <a:lvl4pPr marL="1828755" indent="0">
              <a:buNone/>
              <a:defRPr sz="1800">
                <a:solidFill>
                  <a:srgbClr val="4D4D4D"/>
                </a:solidFill>
              </a:defRPr>
            </a:lvl4pPr>
            <a:lvl5pPr marL="2438339" indent="0">
              <a:buNone/>
              <a:defRPr sz="1800">
                <a:solidFill>
                  <a:srgbClr val="4D4D4D"/>
                </a:solidFill>
              </a:defRPr>
            </a:lvl5pPr>
          </a:lstStyle>
          <a:p>
            <a:pPr lvl="0"/>
            <a:r>
              <a:rPr lang="en-US" dirty="0"/>
              <a:t>Click picture icon to add an image here</a:t>
            </a:r>
          </a:p>
        </p:txBody>
      </p:sp>
    </p:spTree>
    <p:extLst>
      <p:ext uri="{BB962C8B-B14F-4D97-AF65-F5344CB8AC3E}">
        <p14:creationId xmlns:p14="http://schemas.microsoft.com/office/powerpoint/2010/main" val="9230840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copy &amp; sma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B2A948A-91F8-A641-A02C-6FDA746D01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21400"/>
            <a:ext cx="12192000" cy="7366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5F4910F8-231C-2845-97F2-56E3EE3411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995" y="468743"/>
            <a:ext cx="9804851" cy="552227"/>
          </a:xfrm>
          <a:prstGeom prst="rect">
            <a:avLst/>
          </a:prstGeom>
        </p:spPr>
        <p:txBody>
          <a:bodyPr lIns="0"/>
          <a:lstStyle>
            <a:lvl1pPr algn="l">
              <a:defRPr sz="2600" b="0">
                <a:solidFill>
                  <a:srgbClr val="4D4D4D"/>
                </a:solidFill>
              </a:defRPr>
            </a:lvl1pPr>
          </a:lstStyle>
          <a:p>
            <a:r>
              <a:rPr lang="en-US" dirty="0"/>
              <a:t>Click to insert title here</a:t>
            </a:r>
            <a:endParaRPr lang="en-GB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2CCA330-B405-CF43-8BB8-025DA9D9DF1F}"/>
              </a:ext>
            </a:extLst>
          </p:cNvPr>
          <p:cNvCxnSpPr>
            <a:cxnSpLocks/>
          </p:cNvCxnSpPr>
          <p:nvPr userDrawn="1"/>
        </p:nvCxnSpPr>
        <p:spPr>
          <a:xfrm>
            <a:off x="520308" y="1168767"/>
            <a:ext cx="928253" cy="0"/>
          </a:xfrm>
          <a:prstGeom prst="line">
            <a:avLst/>
          </a:prstGeom>
          <a:ln w="31750">
            <a:solidFill>
              <a:srgbClr val="FF7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49E44FB-2DA4-514B-9046-DBB3F1B508D2}"/>
              </a:ext>
            </a:extLst>
          </p:cNvPr>
          <p:cNvSpPr txBox="1"/>
          <p:nvPr userDrawn="1"/>
        </p:nvSpPr>
        <p:spPr>
          <a:xfrm>
            <a:off x="1916977" y="6487674"/>
            <a:ext cx="12481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www.dssmith.com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C192AC2-0B9A-5B4F-B145-A63CE5421AC6}"/>
              </a:ext>
            </a:extLst>
          </p:cNvPr>
          <p:cNvSpPr/>
          <p:nvPr userDrawn="1"/>
        </p:nvSpPr>
        <p:spPr>
          <a:xfrm>
            <a:off x="102321" y="6487674"/>
            <a:ext cx="214443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Private &amp; Confidential © DS Smith  </a:t>
            </a:r>
            <a:endParaRPr lang="en-GB" sz="800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1789303-30A5-F84D-BF41-73B1DD31A1C0}"/>
              </a:ext>
            </a:extLst>
          </p:cNvPr>
          <p:cNvCxnSpPr>
            <a:cxnSpLocks/>
          </p:cNvCxnSpPr>
          <p:nvPr userDrawn="1"/>
        </p:nvCxnSpPr>
        <p:spPr>
          <a:xfrm flipH="1">
            <a:off x="11787447" y="267530"/>
            <a:ext cx="404554" cy="0"/>
          </a:xfrm>
          <a:prstGeom prst="line">
            <a:avLst/>
          </a:prstGeom>
          <a:ln w="50800">
            <a:solidFill>
              <a:srgbClr val="FF7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4FB21AED-469E-A24C-AF0C-B9E5ED86D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1425" y="296659"/>
            <a:ext cx="781747" cy="216371"/>
          </a:xfrm>
          <a:prstGeom prst="rect">
            <a:avLst/>
          </a:prstGeom>
        </p:spPr>
        <p:txBody>
          <a:bodyPr/>
          <a:lstStyle>
            <a:lvl1pPr algn="l">
              <a:defRPr sz="1200" b="0">
                <a:solidFill>
                  <a:srgbClr val="A3A3A3"/>
                </a:solidFill>
              </a:defRPr>
            </a:lvl1pPr>
          </a:lstStyle>
          <a:p>
            <a:fld id="{7973176A-146B-4E61-BA6F-E97A08C604D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9" name="Content Placeholder 6">
            <a:extLst>
              <a:ext uri="{FF2B5EF4-FFF2-40B4-BE49-F238E27FC236}">
                <a16:creationId xmlns:a16="http://schemas.microsoft.com/office/drawing/2014/main" id="{9BF14D7E-972E-DF43-A888-FF88472DEE4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" y="2698476"/>
            <a:ext cx="3706760" cy="25912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4D4D4D"/>
                </a:solidFill>
              </a:defRPr>
            </a:lvl1pPr>
            <a:lvl2pPr marL="609585" indent="0">
              <a:buNone/>
              <a:defRPr sz="1800">
                <a:solidFill>
                  <a:srgbClr val="4D4D4D"/>
                </a:solidFill>
              </a:defRPr>
            </a:lvl2pPr>
            <a:lvl3pPr marL="1219170" indent="0">
              <a:buNone/>
              <a:defRPr sz="1800">
                <a:solidFill>
                  <a:srgbClr val="4D4D4D"/>
                </a:solidFill>
              </a:defRPr>
            </a:lvl3pPr>
            <a:lvl4pPr marL="1828755" indent="0">
              <a:buNone/>
              <a:defRPr sz="1800">
                <a:solidFill>
                  <a:srgbClr val="4D4D4D"/>
                </a:solidFill>
              </a:defRPr>
            </a:lvl4pPr>
            <a:lvl5pPr marL="2438339" indent="0">
              <a:buNone/>
              <a:defRPr sz="1800">
                <a:solidFill>
                  <a:srgbClr val="4D4D4D"/>
                </a:solidFill>
              </a:defRPr>
            </a:lvl5pPr>
          </a:lstStyle>
          <a:p>
            <a:pPr lvl="0"/>
            <a:r>
              <a:rPr lang="en-US" dirty="0"/>
              <a:t>Click picture icon to add an image here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F00E3F0-A2A1-1940-8212-FEFF016FED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46768" y="2698476"/>
            <a:ext cx="6908562" cy="424488"/>
          </a:xfrm>
          <a:prstGeom prst="rect">
            <a:avLst/>
          </a:prstGeom>
        </p:spPr>
        <p:txBody>
          <a:bodyPr lIns="0" tIns="0"/>
          <a:lstStyle>
            <a:lvl1pPr marL="0" indent="0">
              <a:buFontTx/>
              <a:buNone/>
              <a:defRPr sz="2400">
                <a:solidFill>
                  <a:srgbClr val="FF7900"/>
                </a:solidFill>
              </a:defRPr>
            </a:lvl1pPr>
            <a:lvl2pPr marL="609585" indent="0">
              <a:buFontTx/>
              <a:buNone/>
              <a:defRPr sz="2400">
                <a:solidFill>
                  <a:srgbClr val="FF7900"/>
                </a:solidFill>
              </a:defRPr>
            </a:lvl2pPr>
            <a:lvl3pPr marL="1219170" indent="0">
              <a:buFontTx/>
              <a:buNone/>
              <a:defRPr sz="2400">
                <a:solidFill>
                  <a:srgbClr val="FF7900"/>
                </a:solidFill>
              </a:defRPr>
            </a:lvl3pPr>
            <a:lvl4pPr marL="1828755" indent="0">
              <a:buFontTx/>
              <a:buNone/>
              <a:defRPr sz="2400">
                <a:solidFill>
                  <a:srgbClr val="FF7900"/>
                </a:solidFill>
              </a:defRPr>
            </a:lvl4pPr>
            <a:lvl5pPr marL="2438339" indent="0">
              <a:buFontTx/>
              <a:buNone/>
              <a:defRPr sz="2400">
                <a:solidFill>
                  <a:srgbClr val="FF7900"/>
                </a:solidFill>
              </a:defRPr>
            </a:lvl5pPr>
          </a:lstStyle>
          <a:p>
            <a:pPr lvl="0"/>
            <a:r>
              <a:rPr lang="en-US" dirty="0"/>
              <a:t>Click to insert sub heading copy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F1D2AAE-42F5-5640-85BE-B850F476FC5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246768" y="3370885"/>
            <a:ext cx="6908562" cy="2429129"/>
          </a:xfrm>
        </p:spPr>
        <p:txBody>
          <a:bodyPr lIns="0"/>
          <a:lstStyle/>
          <a:p>
            <a:pPr lvl="0"/>
            <a:r>
              <a:rPr lang="en-US" dirty="0"/>
              <a:t>Click to insert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85157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&amp; intro &amp;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24CE47A-EBF6-774C-A6DC-BFE766BA57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21400"/>
            <a:ext cx="12192000" cy="7366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E31AAAC-4BF9-3043-9B6C-B244721867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996" y="2855393"/>
            <a:ext cx="3419924" cy="812613"/>
          </a:xfrm>
          <a:prstGeom prst="rect">
            <a:avLst/>
          </a:prstGeom>
        </p:spPr>
        <p:txBody>
          <a:bodyPr lIns="0" tIns="0"/>
          <a:lstStyle>
            <a:lvl1pPr marL="0" indent="0">
              <a:buFontTx/>
              <a:buNone/>
              <a:defRPr sz="2400">
                <a:solidFill>
                  <a:srgbClr val="FF7900"/>
                </a:solidFill>
              </a:defRPr>
            </a:lvl1pPr>
            <a:lvl2pPr marL="609585" indent="0">
              <a:buFontTx/>
              <a:buNone/>
              <a:defRPr sz="2400">
                <a:solidFill>
                  <a:srgbClr val="FF7900"/>
                </a:solidFill>
              </a:defRPr>
            </a:lvl2pPr>
            <a:lvl3pPr marL="1219170" indent="0">
              <a:buFontTx/>
              <a:buNone/>
              <a:defRPr sz="2400">
                <a:solidFill>
                  <a:srgbClr val="FF7900"/>
                </a:solidFill>
              </a:defRPr>
            </a:lvl3pPr>
            <a:lvl4pPr marL="1828755" indent="0">
              <a:buFontTx/>
              <a:buNone/>
              <a:defRPr sz="2400">
                <a:solidFill>
                  <a:srgbClr val="FF7900"/>
                </a:solidFill>
              </a:defRPr>
            </a:lvl4pPr>
            <a:lvl5pPr marL="2438339" indent="0">
              <a:buFontTx/>
              <a:buNone/>
              <a:defRPr sz="2400">
                <a:solidFill>
                  <a:srgbClr val="FF7900"/>
                </a:solidFill>
              </a:defRPr>
            </a:lvl5pPr>
          </a:lstStyle>
          <a:p>
            <a:pPr lvl="0"/>
            <a:r>
              <a:rPr lang="en-US" dirty="0"/>
              <a:t>Click to insert sub heading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2449AB0-3F48-854F-B639-8C880CF617B0}"/>
              </a:ext>
            </a:extLst>
          </p:cNvPr>
          <p:cNvSpPr txBox="1"/>
          <p:nvPr userDrawn="1"/>
        </p:nvSpPr>
        <p:spPr>
          <a:xfrm>
            <a:off x="1916977" y="6487674"/>
            <a:ext cx="12481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www.dssmith.com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647C12B-7648-BC4E-A089-801D9AB51C30}"/>
              </a:ext>
            </a:extLst>
          </p:cNvPr>
          <p:cNvSpPr/>
          <p:nvPr userDrawn="1"/>
        </p:nvSpPr>
        <p:spPr>
          <a:xfrm>
            <a:off x="102321" y="6487674"/>
            <a:ext cx="214443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Private &amp; Confidential © DS Smith  </a:t>
            </a:r>
            <a:endParaRPr lang="en-GB" sz="800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97F57EF-833A-BB4D-B639-E8A72B51A849}"/>
              </a:ext>
            </a:extLst>
          </p:cNvPr>
          <p:cNvCxnSpPr>
            <a:cxnSpLocks/>
          </p:cNvCxnSpPr>
          <p:nvPr userDrawn="1"/>
        </p:nvCxnSpPr>
        <p:spPr>
          <a:xfrm flipH="1">
            <a:off x="11787447" y="267530"/>
            <a:ext cx="404554" cy="0"/>
          </a:xfrm>
          <a:prstGeom prst="line">
            <a:avLst/>
          </a:prstGeom>
          <a:ln w="50800">
            <a:solidFill>
              <a:srgbClr val="FF7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39765091-B40C-E04D-A610-6ED4D4F09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1425" y="296659"/>
            <a:ext cx="781747" cy="216371"/>
          </a:xfrm>
          <a:prstGeom prst="rect">
            <a:avLst/>
          </a:prstGeom>
        </p:spPr>
        <p:txBody>
          <a:bodyPr/>
          <a:lstStyle>
            <a:lvl1pPr algn="l">
              <a:defRPr sz="1200" b="0">
                <a:solidFill>
                  <a:srgbClr val="A3A3A3"/>
                </a:solidFill>
              </a:defRPr>
            </a:lvl1pPr>
          </a:lstStyle>
          <a:p>
            <a:fld id="{7973176A-146B-4E61-BA6F-E97A08C604D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0" name="Content Placeholder 6">
            <a:extLst>
              <a:ext uri="{FF2B5EF4-FFF2-40B4-BE49-F238E27FC236}">
                <a16:creationId xmlns:a16="http://schemas.microsoft.com/office/drawing/2014/main" id="{D52D23EC-02E8-2740-945C-0719BA817F02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447309" y="1290918"/>
            <a:ext cx="6568522" cy="47025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4D4D4D"/>
                </a:solidFill>
              </a:defRPr>
            </a:lvl1pPr>
            <a:lvl2pPr marL="609585" indent="0">
              <a:buNone/>
              <a:defRPr sz="1800">
                <a:solidFill>
                  <a:srgbClr val="4D4D4D"/>
                </a:solidFill>
              </a:defRPr>
            </a:lvl2pPr>
            <a:lvl3pPr marL="1219170" indent="0">
              <a:buNone/>
              <a:defRPr sz="1800">
                <a:solidFill>
                  <a:srgbClr val="4D4D4D"/>
                </a:solidFill>
              </a:defRPr>
            </a:lvl3pPr>
            <a:lvl4pPr marL="1828755" indent="0">
              <a:buNone/>
              <a:defRPr sz="1800">
                <a:solidFill>
                  <a:srgbClr val="4D4D4D"/>
                </a:solidFill>
              </a:defRPr>
            </a:lvl4pPr>
            <a:lvl5pPr marL="2438339" indent="0">
              <a:buNone/>
              <a:defRPr sz="1800">
                <a:solidFill>
                  <a:srgbClr val="4D4D4D"/>
                </a:solidFill>
              </a:defRPr>
            </a:lvl5pPr>
          </a:lstStyle>
          <a:p>
            <a:pPr lvl="0"/>
            <a:r>
              <a:rPr lang="en-US" dirty="0"/>
              <a:t>Click picture icon to add an image here. Image can bleed off page…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BD88F5D-9A0A-064E-8624-4F079D1382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995" y="468743"/>
            <a:ext cx="9804851" cy="552227"/>
          </a:xfrm>
          <a:prstGeom prst="rect">
            <a:avLst/>
          </a:prstGeom>
        </p:spPr>
        <p:txBody>
          <a:bodyPr lIns="0"/>
          <a:lstStyle>
            <a:lvl1pPr algn="l">
              <a:defRPr sz="2600" b="0">
                <a:solidFill>
                  <a:srgbClr val="4D4D4D"/>
                </a:solidFill>
              </a:defRPr>
            </a:lvl1pPr>
          </a:lstStyle>
          <a:p>
            <a:r>
              <a:rPr lang="en-US" dirty="0"/>
              <a:t>Click to insert title here</a:t>
            </a:r>
            <a:endParaRPr lang="en-GB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983AE2F-6898-DA4D-9159-94C9957ABFFC}"/>
              </a:ext>
            </a:extLst>
          </p:cNvPr>
          <p:cNvCxnSpPr>
            <a:cxnSpLocks/>
          </p:cNvCxnSpPr>
          <p:nvPr userDrawn="1"/>
        </p:nvCxnSpPr>
        <p:spPr>
          <a:xfrm>
            <a:off x="520308" y="1168767"/>
            <a:ext cx="928253" cy="0"/>
          </a:xfrm>
          <a:prstGeom prst="line">
            <a:avLst/>
          </a:prstGeom>
          <a:ln w="31750">
            <a:solidFill>
              <a:srgbClr val="FF7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BB4255C-DACA-9E40-A1F0-187D41D5531E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511995" y="3867661"/>
            <a:ext cx="3419925" cy="2125815"/>
          </a:xfrm>
        </p:spPr>
        <p:txBody>
          <a:bodyPr lIns="0"/>
          <a:lstStyle>
            <a:lvl1pPr>
              <a:defRPr/>
            </a:lvl1pPr>
          </a:lstStyle>
          <a:p>
            <a:pPr lvl="0"/>
            <a:r>
              <a:rPr lang="en-US" dirty="0"/>
              <a:t>Click to insert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78982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&amp; bold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24CE47A-EBF6-774C-A6DC-BFE766BA57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21400"/>
            <a:ext cx="12192000" cy="7366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E31AAAC-4BF9-3043-9B6C-B244721867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996" y="1985070"/>
            <a:ext cx="2962724" cy="1512215"/>
          </a:xfrm>
          <a:prstGeom prst="rect">
            <a:avLst/>
          </a:prstGeom>
        </p:spPr>
        <p:txBody>
          <a:bodyPr lIns="0" tIns="0"/>
          <a:lstStyle>
            <a:lvl1pPr marL="0" indent="0">
              <a:buFontTx/>
              <a:buNone/>
              <a:defRPr sz="2400">
                <a:solidFill>
                  <a:srgbClr val="FF7900"/>
                </a:solidFill>
              </a:defRPr>
            </a:lvl1pPr>
            <a:lvl2pPr marL="609585" indent="0">
              <a:buFontTx/>
              <a:buNone/>
              <a:defRPr sz="2400">
                <a:solidFill>
                  <a:srgbClr val="FF7900"/>
                </a:solidFill>
              </a:defRPr>
            </a:lvl2pPr>
            <a:lvl3pPr marL="1219170" indent="0">
              <a:buFontTx/>
              <a:buNone/>
              <a:defRPr sz="2400">
                <a:solidFill>
                  <a:srgbClr val="FF7900"/>
                </a:solidFill>
              </a:defRPr>
            </a:lvl3pPr>
            <a:lvl4pPr marL="1828755" indent="0">
              <a:buFontTx/>
              <a:buNone/>
              <a:defRPr sz="2400">
                <a:solidFill>
                  <a:srgbClr val="FF7900"/>
                </a:solidFill>
              </a:defRPr>
            </a:lvl4pPr>
            <a:lvl5pPr marL="2438339" indent="0">
              <a:buFontTx/>
              <a:buNone/>
              <a:defRPr sz="2400">
                <a:solidFill>
                  <a:srgbClr val="FF7900"/>
                </a:solidFill>
              </a:defRPr>
            </a:lvl5pPr>
          </a:lstStyle>
          <a:p>
            <a:pPr lvl="0"/>
            <a:r>
              <a:rPr lang="en-US" dirty="0"/>
              <a:t>Click to insert introductory paragraph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2449AB0-3F48-854F-B639-8C880CF617B0}"/>
              </a:ext>
            </a:extLst>
          </p:cNvPr>
          <p:cNvSpPr txBox="1"/>
          <p:nvPr userDrawn="1"/>
        </p:nvSpPr>
        <p:spPr>
          <a:xfrm>
            <a:off x="1916977" y="6487674"/>
            <a:ext cx="12481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www.dssmith.com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647C12B-7648-BC4E-A089-801D9AB51C30}"/>
              </a:ext>
            </a:extLst>
          </p:cNvPr>
          <p:cNvSpPr/>
          <p:nvPr userDrawn="1"/>
        </p:nvSpPr>
        <p:spPr>
          <a:xfrm>
            <a:off x="102321" y="6487674"/>
            <a:ext cx="214443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Private &amp; Confidential © DS Smith  </a:t>
            </a:r>
            <a:endParaRPr lang="en-GB" sz="800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97F57EF-833A-BB4D-B639-E8A72B51A849}"/>
              </a:ext>
            </a:extLst>
          </p:cNvPr>
          <p:cNvCxnSpPr>
            <a:cxnSpLocks/>
          </p:cNvCxnSpPr>
          <p:nvPr userDrawn="1"/>
        </p:nvCxnSpPr>
        <p:spPr>
          <a:xfrm flipH="1">
            <a:off x="11787447" y="267530"/>
            <a:ext cx="404554" cy="0"/>
          </a:xfrm>
          <a:prstGeom prst="line">
            <a:avLst/>
          </a:prstGeom>
          <a:ln w="50800">
            <a:solidFill>
              <a:srgbClr val="FF7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39765091-B40C-E04D-A610-6ED4D4F09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1425" y="296659"/>
            <a:ext cx="781747" cy="216371"/>
          </a:xfrm>
          <a:prstGeom prst="rect">
            <a:avLst/>
          </a:prstGeom>
        </p:spPr>
        <p:txBody>
          <a:bodyPr/>
          <a:lstStyle>
            <a:lvl1pPr algn="l">
              <a:defRPr sz="1200" b="0">
                <a:solidFill>
                  <a:srgbClr val="A3A3A3"/>
                </a:solidFill>
              </a:defRPr>
            </a:lvl1pPr>
          </a:lstStyle>
          <a:p>
            <a:fld id="{7973176A-146B-4E61-BA6F-E97A08C604D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BD88F5D-9A0A-064E-8624-4F079D1382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995" y="468743"/>
            <a:ext cx="9804851" cy="552227"/>
          </a:xfrm>
          <a:prstGeom prst="rect">
            <a:avLst/>
          </a:prstGeom>
        </p:spPr>
        <p:txBody>
          <a:bodyPr lIns="0"/>
          <a:lstStyle>
            <a:lvl1pPr algn="l">
              <a:defRPr sz="2600" b="0">
                <a:solidFill>
                  <a:srgbClr val="4D4D4D"/>
                </a:solidFill>
              </a:defRPr>
            </a:lvl1pPr>
          </a:lstStyle>
          <a:p>
            <a:r>
              <a:rPr lang="en-US" dirty="0"/>
              <a:t>Click to insert title here</a:t>
            </a:r>
            <a:endParaRPr lang="en-GB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983AE2F-6898-DA4D-9159-94C9957ABFFC}"/>
              </a:ext>
            </a:extLst>
          </p:cNvPr>
          <p:cNvCxnSpPr>
            <a:cxnSpLocks/>
          </p:cNvCxnSpPr>
          <p:nvPr userDrawn="1"/>
        </p:nvCxnSpPr>
        <p:spPr>
          <a:xfrm>
            <a:off x="520308" y="1168767"/>
            <a:ext cx="928253" cy="0"/>
          </a:xfrm>
          <a:prstGeom prst="line">
            <a:avLst/>
          </a:prstGeom>
          <a:ln w="31750">
            <a:solidFill>
              <a:srgbClr val="FF7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6FB6AA60-683C-CF44-9076-216214434EF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44169" y="1963737"/>
            <a:ext cx="7820302" cy="684306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600" b="1">
                <a:solidFill>
                  <a:srgbClr val="4D4D4D"/>
                </a:solidFill>
              </a:defRPr>
            </a:lvl1pPr>
            <a:lvl2pPr marL="609585" indent="0">
              <a:buNone/>
              <a:defRPr sz="1400" b="1">
                <a:solidFill>
                  <a:srgbClr val="FF7900"/>
                </a:solidFill>
              </a:defRPr>
            </a:lvl2pPr>
            <a:lvl3pPr marL="1219170" indent="0">
              <a:buNone/>
              <a:defRPr sz="1400" b="1">
                <a:solidFill>
                  <a:srgbClr val="FF7900"/>
                </a:solidFill>
              </a:defRPr>
            </a:lvl3pPr>
            <a:lvl4pPr marL="1828755" indent="0">
              <a:buNone/>
              <a:defRPr sz="1400" b="1">
                <a:solidFill>
                  <a:srgbClr val="FF7900"/>
                </a:solidFill>
              </a:defRPr>
            </a:lvl4pPr>
            <a:lvl5pPr marL="2438339" indent="0">
              <a:buNone/>
              <a:defRPr sz="1400" b="1">
                <a:solidFill>
                  <a:srgbClr val="FF7900"/>
                </a:solidFill>
              </a:defRPr>
            </a:lvl5pPr>
          </a:lstStyle>
          <a:p>
            <a:pPr lvl="0"/>
            <a:r>
              <a:rPr lang="en-US" dirty="0"/>
              <a:t>Click to add intro paragraph in grey (bold)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A000A1D-A55E-744F-BA5A-58B1A23B522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3744169" y="2775473"/>
            <a:ext cx="7820302" cy="3162748"/>
          </a:xfrm>
        </p:spPr>
        <p:txBody>
          <a:bodyPr lIns="0"/>
          <a:lstStyle>
            <a:lvl1pPr>
              <a:defRPr/>
            </a:lvl1pPr>
          </a:lstStyle>
          <a:p>
            <a:pPr lvl="0"/>
            <a:r>
              <a:rPr lang="en-US" dirty="0"/>
              <a:t>Click to insert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041903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&amp; sma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24CE47A-EBF6-774C-A6DC-BFE766BA57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21400"/>
            <a:ext cx="12192000" cy="7366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ECC9157E-535C-8945-8484-2766EB61CE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995" y="468743"/>
            <a:ext cx="9804851" cy="552227"/>
          </a:xfrm>
          <a:prstGeom prst="rect">
            <a:avLst/>
          </a:prstGeom>
        </p:spPr>
        <p:txBody>
          <a:bodyPr lIns="0"/>
          <a:lstStyle>
            <a:lvl1pPr algn="l">
              <a:defRPr sz="2600" b="0">
                <a:solidFill>
                  <a:srgbClr val="4D4D4D"/>
                </a:solidFill>
              </a:defRPr>
            </a:lvl1pPr>
          </a:lstStyle>
          <a:p>
            <a:r>
              <a:rPr lang="en-US" dirty="0"/>
              <a:t>Click to insert title here</a:t>
            </a:r>
            <a:endParaRPr lang="en-GB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2F7F1ED-FAD3-2943-B3CA-7C79C4FE13CA}"/>
              </a:ext>
            </a:extLst>
          </p:cNvPr>
          <p:cNvCxnSpPr>
            <a:cxnSpLocks/>
          </p:cNvCxnSpPr>
          <p:nvPr userDrawn="1"/>
        </p:nvCxnSpPr>
        <p:spPr>
          <a:xfrm>
            <a:off x="520308" y="1168767"/>
            <a:ext cx="928253" cy="0"/>
          </a:xfrm>
          <a:prstGeom prst="line">
            <a:avLst/>
          </a:prstGeom>
          <a:ln w="31750">
            <a:solidFill>
              <a:srgbClr val="FF7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32449AB0-3F48-854F-B639-8C880CF617B0}"/>
              </a:ext>
            </a:extLst>
          </p:cNvPr>
          <p:cNvSpPr txBox="1"/>
          <p:nvPr userDrawn="1"/>
        </p:nvSpPr>
        <p:spPr>
          <a:xfrm>
            <a:off x="1916977" y="6487674"/>
            <a:ext cx="12481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www.dssmith.com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647C12B-7648-BC4E-A089-801D9AB51C30}"/>
              </a:ext>
            </a:extLst>
          </p:cNvPr>
          <p:cNvSpPr/>
          <p:nvPr userDrawn="1"/>
        </p:nvSpPr>
        <p:spPr>
          <a:xfrm>
            <a:off x="102321" y="6487674"/>
            <a:ext cx="214443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Private &amp; Confidential © DS Smith  </a:t>
            </a:r>
            <a:endParaRPr lang="en-GB" sz="800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97F57EF-833A-BB4D-B639-E8A72B51A849}"/>
              </a:ext>
            </a:extLst>
          </p:cNvPr>
          <p:cNvCxnSpPr>
            <a:cxnSpLocks/>
          </p:cNvCxnSpPr>
          <p:nvPr userDrawn="1"/>
        </p:nvCxnSpPr>
        <p:spPr>
          <a:xfrm flipH="1">
            <a:off x="11787447" y="267530"/>
            <a:ext cx="404554" cy="0"/>
          </a:xfrm>
          <a:prstGeom prst="line">
            <a:avLst/>
          </a:prstGeom>
          <a:ln w="50800">
            <a:solidFill>
              <a:srgbClr val="FF7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39765091-B40C-E04D-A610-6ED4D4F09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1425" y="296659"/>
            <a:ext cx="781747" cy="216371"/>
          </a:xfrm>
          <a:prstGeom prst="rect">
            <a:avLst/>
          </a:prstGeom>
        </p:spPr>
        <p:txBody>
          <a:bodyPr/>
          <a:lstStyle>
            <a:lvl1pPr algn="l">
              <a:defRPr sz="1200" b="0">
                <a:solidFill>
                  <a:srgbClr val="A3A3A3"/>
                </a:solidFill>
              </a:defRPr>
            </a:lvl1pPr>
          </a:lstStyle>
          <a:p>
            <a:fld id="{7973176A-146B-4E61-BA6F-E97A08C604D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8E590692-C105-2F41-9B22-2284A603BE00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12763" y="1848510"/>
            <a:ext cx="3044825" cy="42728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4D4D4D"/>
                </a:solidFill>
              </a:defRPr>
            </a:lvl1pPr>
            <a:lvl2pPr marL="609585" indent="0">
              <a:buNone/>
              <a:defRPr sz="1800">
                <a:solidFill>
                  <a:srgbClr val="4D4D4D"/>
                </a:solidFill>
              </a:defRPr>
            </a:lvl2pPr>
            <a:lvl3pPr marL="1219170" indent="0">
              <a:buNone/>
              <a:defRPr sz="1800">
                <a:solidFill>
                  <a:srgbClr val="4D4D4D"/>
                </a:solidFill>
              </a:defRPr>
            </a:lvl3pPr>
            <a:lvl4pPr marL="1828755" indent="0">
              <a:buNone/>
              <a:defRPr sz="1800">
                <a:solidFill>
                  <a:srgbClr val="4D4D4D"/>
                </a:solidFill>
              </a:defRPr>
            </a:lvl4pPr>
            <a:lvl5pPr marL="2438339" indent="0">
              <a:buNone/>
              <a:defRPr sz="1800">
                <a:solidFill>
                  <a:srgbClr val="4D4D4D"/>
                </a:solidFill>
              </a:defRPr>
            </a:lvl5pPr>
          </a:lstStyle>
          <a:p>
            <a:pPr lvl="0"/>
            <a:r>
              <a:rPr lang="en-US" dirty="0"/>
              <a:t>Click picture icon to add an image here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1CCEA3C5-6943-3946-B6B1-89B470EBC553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053218" y="1848503"/>
            <a:ext cx="7027648" cy="4272894"/>
          </a:xfrm>
        </p:spPr>
        <p:txBody>
          <a:bodyPr lIns="0"/>
          <a:lstStyle>
            <a:lvl1pPr>
              <a:defRPr/>
            </a:lvl1pPr>
          </a:lstStyle>
          <a:p>
            <a:pPr lvl="0"/>
            <a:r>
              <a:rPr lang="en-US" dirty="0"/>
              <a:t>Click to insert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49114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211ED01-E3F4-9749-8739-2D4FD34A6B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21400"/>
            <a:ext cx="12192000" cy="736600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7F84DB53-2504-3441-8CA1-D4E7BB9B2F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995" y="468743"/>
            <a:ext cx="9804851" cy="552227"/>
          </a:xfrm>
          <a:prstGeom prst="rect">
            <a:avLst/>
          </a:prstGeom>
        </p:spPr>
        <p:txBody>
          <a:bodyPr lIns="0"/>
          <a:lstStyle>
            <a:lvl1pPr algn="l">
              <a:defRPr sz="2600" b="0">
                <a:solidFill>
                  <a:srgbClr val="4D4D4D"/>
                </a:solidFill>
              </a:defRPr>
            </a:lvl1pPr>
          </a:lstStyle>
          <a:p>
            <a:r>
              <a:rPr lang="en-US" dirty="0"/>
              <a:t>Click to insert title here</a:t>
            </a:r>
            <a:endParaRPr lang="en-GB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5E17524-9DDB-8546-B4E3-AC9500D3CE3F}"/>
              </a:ext>
            </a:extLst>
          </p:cNvPr>
          <p:cNvCxnSpPr>
            <a:cxnSpLocks/>
          </p:cNvCxnSpPr>
          <p:nvPr userDrawn="1"/>
        </p:nvCxnSpPr>
        <p:spPr>
          <a:xfrm>
            <a:off x="520308" y="1168767"/>
            <a:ext cx="928253" cy="0"/>
          </a:xfrm>
          <a:prstGeom prst="line">
            <a:avLst/>
          </a:prstGeom>
          <a:ln w="31750">
            <a:solidFill>
              <a:srgbClr val="FF7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B13A9C21-5F97-8040-8771-9F0DBF806E41}"/>
              </a:ext>
            </a:extLst>
          </p:cNvPr>
          <p:cNvSpPr txBox="1"/>
          <p:nvPr userDrawn="1"/>
        </p:nvSpPr>
        <p:spPr>
          <a:xfrm>
            <a:off x="1916977" y="6487674"/>
            <a:ext cx="12481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www.dssmith.com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A3DFA73-917F-364A-9474-D3D9D1011084}"/>
              </a:ext>
            </a:extLst>
          </p:cNvPr>
          <p:cNvSpPr/>
          <p:nvPr userDrawn="1"/>
        </p:nvSpPr>
        <p:spPr>
          <a:xfrm>
            <a:off x="102321" y="6487674"/>
            <a:ext cx="214443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Private &amp; Confidential © DS Smith  </a:t>
            </a:r>
            <a:endParaRPr lang="en-GB" sz="800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4150B45-B8FA-724A-A9F4-4C36A0C4ECA5}"/>
              </a:ext>
            </a:extLst>
          </p:cNvPr>
          <p:cNvCxnSpPr>
            <a:cxnSpLocks/>
          </p:cNvCxnSpPr>
          <p:nvPr userDrawn="1"/>
        </p:nvCxnSpPr>
        <p:spPr>
          <a:xfrm flipH="1">
            <a:off x="11787447" y="267530"/>
            <a:ext cx="404554" cy="0"/>
          </a:xfrm>
          <a:prstGeom prst="line">
            <a:avLst/>
          </a:prstGeom>
          <a:ln w="50800">
            <a:solidFill>
              <a:srgbClr val="FF7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FB39192C-2695-4948-A124-B3409C8A4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1425" y="296659"/>
            <a:ext cx="781747" cy="216371"/>
          </a:xfrm>
          <a:prstGeom prst="rect">
            <a:avLst/>
          </a:prstGeom>
        </p:spPr>
        <p:txBody>
          <a:bodyPr/>
          <a:lstStyle>
            <a:lvl1pPr algn="l">
              <a:defRPr sz="1200" b="0">
                <a:solidFill>
                  <a:srgbClr val="A3A3A3"/>
                </a:solidFill>
              </a:defRPr>
            </a:lvl1pPr>
          </a:lstStyle>
          <a:p>
            <a:fld id="{7973176A-146B-4E61-BA6F-E97A08C604D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AAD903A-F7D6-3740-BC4D-53B9980E52BD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511995" y="1535042"/>
            <a:ext cx="7554987" cy="4301231"/>
          </a:xfrm>
        </p:spPr>
        <p:txBody>
          <a:bodyPr lIns="0"/>
          <a:lstStyle>
            <a:lvl1pPr>
              <a:defRPr/>
            </a:lvl1pPr>
          </a:lstStyle>
          <a:p>
            <a:pPr lvl="0"/>
            <a:r>
              <a:rPr lang="en-US" dirty="0"/>
              <a:t>Click to insert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29782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s copy &amp; orange bold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211ED01-E3F4-9749-8739-2D4FD34A6B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21400"/>
            <a:ext cx="12192000" cy="736600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7F84DB53-2504-3441-8CA1-D4E7BB9B2F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995" y="468743"/>
            <a:ext cx="9804851" cy="552227"/>
          </a:xfrm>
          <a:prstGeom prst="rect">
            <a:avLst/>
          </a:prstGeom>
        </p:spPr>
        <p:txBody>
          <a:bodyPr lIns="0"/>
          <a:lstStyle>
            <a:lvl1pPr algn="l">
              <a:defRPr sz="2600" b="0">
                <a:solidFill>
                  <a:srgbClr val="4D4D4D"/>
                </a:solidFill>
              </a:defRPr>
            </a:lvl1pPr>
          </a:lstStyle>
          <a:p>
            <a:r>
              <a:rPr lang="en-US" dirty="0"/>
              <a:t>Click to insert title here</a:t>
            </a:r>
            <a:endParaRPr lang="en-GB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5E17524-9DDB-8546-B4E3-AC9500D3CE3F}"/>
              </a:ext>
            </a:extLst>
          </p:cNvPr>
          <p:cNvCxnSpPr>
            <a:cxnSpLocks/>
          </p:cNvCxnSpPr>
          <p:nvPr userDrawn="1"/>
        </p:nvCxnSpPr>
        <p:spPr>
          <a:xfrm>
            <a:off x="520308" y="1168767"/>
            <a:ext cx="928253" cy="0"/>
          </a:xfrm>
          <a:prstGeom prst="line">
            <a:avLst/>
          </a:prstGeom>
          <a:ln w="31750">
            <a:solidFill>
              <a:srgbClr val="FF7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B13A9C21-5F97-8040-8771-9F0DBF806E41}"/>
              </a:ext>
            </a:extLst>
          </p:cNvPr>
          <p:cNvSpPr txBox="1"/>
          <p:nvPr userDrawn="1"/>
        </p:nvSpPr>
        <p:spPr>
          <a:xfrm>
            <a:off x="1916977" y="6487674"/>
            <a:ext cx="12481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www.dssmith.com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A3DFA73-917F-364A-9474-D3D9D1011084}"/>
              </a:ext>
            </a:extLst>
          </p:cNvPr>
          <p:cNvSpPr/>
          <p:nvPr userDrawn="1"/>
        </p:nvSpPr>
        <p:spPr>
          <a:xfrm>
            <a:off x="102321" y="6487674"/>
            <a:ext cx="214443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Private &amp; Confidential © DS Smith  </a:t>
            </a:r>
            <a:endParaRPr lang="en-GB" sz="800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4150B45-B8FA-724A-A9F4-4C36A0C4ECA5}"/>
              </a:ext>
            </a:extLst>
          </p:cNvPr>
          <p:cNvCxnSpPr>
            <a:cxnSpLocks/>
          </p:cNvCxnSpPr>
          <p:nvPr userDrawn="1"/>
        </p:nvCxnSpPr>
        <p:spPr>
          <a:xfrm flipH="1">
            <a:off x="11787447" y="267530"/>
            <a:ext cx="404554" cy="0"/>
          </a:xfrm>
          <a:prstGeom prst="line">
            <a:avLst/>
          </a:prstGeom>
          <a:ln w="50800">
            <a:solidFill>
              <a:srgbClr val="FF7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FB39192C-2695-4948-A124-B3409C8A4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1425" y="296659"/>
            <a:ext cx="781747" cy="216371"/>
          </a:xfrm>
          <a:prstGeom prst="rect">
            <a:avLst/>
          </a:prstGeom>
        </p:spPr>
        <p:txBody>
          <a:bodyPr/>
          <a:lstStyle>
            <a:lvl1pPr algn="l">
              <a:defRPr sz="1200" b="0">
                <a:solidFill>
                  <a:srgbClr val="A3A3A3"/>
                </a:solidFill>
              </a:defRPr>
            </a:lvl1pPr>
          </a:lstStyle>
          <a:p>
            <a:fld id="{7973176A-146B-4E61-BA6F-E97A08C604D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391B0D-D382-2E4E-AF81-F7FFAF8A40B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2763" y="1574801"/>
            <a:ext cx="5253037" cy="6843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rgbClr val="FF7900"/>
                </a:solidFill>
              </a:defRPr>
            </a:lvl1pPr>
            <a:lvl2pPr marL="609585" indent="0">
              <a:buNone/>
              <a:defRPr sz="1400" b="1">
                <a:solidFill>
                  <a:srgbClr val="FF7900"/>
                </a:solidFill>
              </a:defRPr>
            </a:lvl2pPr>
            <a:lvl3pPr marL="1219170" indent="0">
              <a:buNone/>
              <a:defRPr sz="1400" b="1">
                <a:solidFill>
                  <a:srgbClr val="FF7900"/>
                </a:solidFill>
              </a:defRPr>
            </a:lvl3pPr>
            <a:lvl4pPr marL="1828755" indent="0">
              <a:buNone/>
              <a:defRPr sz="1400" b="1">
                <a:solidFill>
                  <a:srgbClr val="FF7900"/>
                </a:solidFill>
              </a:defRPr>
            </a:lvl4pPr>
            <a:lvl5pPr marL="2438339" indent="0">
              <a:buNone/>
              <a:defRPr sz="1400" b="1">
                <a:solidFill>
                  <a:srgbClr val="FF7900"/>
                </a:solidFill>
              </a:defRPr>
            </a:lvl5pPr>
          </a:lstStyle>
          <a:p>
            <a:pPr lvl="0"/>
            <a:r>
              <a:rPr lang="en-US" dirty="0"/>
              <a:t>Click to add intro paragraph in orange (bold)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849C88B8-5047-B24E-A4CD-2306B8157AE7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505134" y="2441987"/>
            <a:ext cx="5268294" cy="3334359"/>
          </a:xfrm>
        </p:spPr>
        <p:txBody>
          <a:bodyPr lIns="0"/>
          <a:lstStyle>
            <a:lvl1pPr>
              <a:defRPr/>
            </a:lvl1pPr>
          </a:lstStyle>
          <a:p>
            <a:pPr lvl="0"/>
            <a:r>
              <a:rPr lang="en-US" dirty="0"/>
              <a:t>Click to insert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13800FE4-F06A-3A4E-9B87-6A7C3E427CA0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072114" y="1569920"/>
            <a:ext cx="5268294" cy="4206426"/>
          </a:xfrm>
        </p:spPr>
        <p:txBody>
          <a:bodyPr lIns="0"/>
          <a:lstStyle>
            <a:lvl1pPr>
              <a:defRPr/>
            </a:lvl1pPr>
          </a:lstStyle>
          <a:p>
            <a:pPr lvl="0"/>
            <a:r>
              <a:rPr lang="en-US" dirty="0"/>
              <a:t>Click to insert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727832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&amp; 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6B20B06-7442-5B49-B26D-28E6D9C8ED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21400"/>
            <a:ext cx="12192000" cy="736600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91E687A9-C3D2-6047-846B-FA2EC2D560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995" y="468743"/>
            <a:ext cx="9804851" cy="552227"/>
          </a:xfrm>
          <a:prstGeom prst="rect">
            <a:avLst/>
          </a:prstGeom>
        </p:spPr>
        <p:txBody>
          <a:bodyPr lIns="0"/>
          <a:lstStyle>
            <a:lvl1pPr algn="l">
              <a:defRPr sz="2600" b="0">
                <a:solidFill>
                  <a:srgbClr val="4D4D4D"/>
                </a:solidFill>
              </a:defRPr>
            </a:lvl1pPr>
          </a:lstStyle>
          <a:p>
            <a:r>
              <a:rPr lang="en-US" dirty="0"/>
              <a:t>Click to insert title here</a:t>
            </a:r>
            <a:endParaRPr lang="en-GB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4A41653-83DA-2D44-8E52-71B0F6117C71}"/>
              </a:ext>
            </a:extLst>
          </p:cNvPr>
          <p:cNvCxnSpPr>
            <a:cxnSpLocks/>
          </p:cNvCxnSpPr>
          <p:nvPr userDrawn="1"/>
        </p:nvCxnSpPr>
        <p:spPr>
          <a:xfrm>
            <a:off x="520308" y="1168767"/>
            <a:ext cx="928253" cy="0"/>
          </a:xfrm>
          <a:prstGeom prst="line">
            <a:avLst/>
          </a:prstGeom>
          <a:ln w="31750">
            <a:solidFill>
              <a:srgbClr val="FF7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DF823746-A694-D843-80F8-57C8C1F02EEF}"/>
              </a:ext>
            </a:extLst>
          </p:cNvPr>
          <p:cNvSpPr txBox="1"/>
          <p:nvPr userDrawn="1"/>
        </p:nvSpPr>
        <p:spPr>
          <a:xfrm>
            <a:off x="1916977" y="6487674"/>
            <a:ext cx="12481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www.dssmith.com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2BC8906-EB31-9B4C-B167-E74D8E4C95D8}"/>
              </a:ext>
            </a:extLst>
          </p:cNvPr>
          <p:cNvSpPr/>
          <p:nvPr userDrawn="1"/>
        </p:nvSpPr>
        <p:spPr>
          <a:xfrm>
            <a:off x="102321" y="6487674"/>
            <a:ext cx="214443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Private &amp; Confidential © DS Smith  </a:t>
            </a:r>
            <a:endParaRPr lang="en-GB" sz="800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A9493FF-DEC5-7249-AB12-2F653AE05C0D}"/>
              </a:ext>
            </a:extLst>
          </p:cNvPr>
          <p:cNvCxnSpPr>
            <a:cxnSpLocks/>
          </p:cNvCxnSpPr>
          <p:nvPr userDrawn="1"/>
        </p:nvCxnSpPr>
        <p:spPr>
          <a:xfrm flipH="1">
            <a:off x="11787447" y="267530"/>
            <a:ext cx="404554" cy="0"/>
          </a:xfrm>
          <a:prstGeom prst="line">
            <a:avLst/>
          </a:prstGeom>
          <a:ln w="50800">
            <a:solidFill>
              <a:srgbClr val="FF7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0E3F5ED5-C9E9-5C41-BFC8-CD457FBFF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1425" y="296659"/>
            <a:ext cx="781747" cy="216371"/>
          </a:xfrm>
          <a:prstGeom prst="rect">
            <a:avLst/>
          </a:prstGeom>
        </p:spPr>
        <p:txBody>
          <a:bodyPr/>
          <a:lstStyle>
            <a:lvl1pPr algn="l">
              <a:defRPr sz="1200" b="0">
                <a:solidFill>
                  <a:srgbClr val="A3A3A3"/>
                </a:solidFill>
              </a:defRPr>
            </a:lvl1pPr>
          </a:lstStyle>
          <a:p>
            <a:fld id="{7973176A-146B-4E61-BA6F-E97A08C604D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5" name="Content Placeholder 6">
            <a:extLst>
              <a:ext uri="{FF2B5EF4-FFF2-40B4-BE49-F238E27FC236}">
                <a16:creationId xmlns:a16="http://schemas.microsoft.com/office/drawing/2014/main" id="{60D09C1A-D1A1-074F-8BE4-27B320F32A95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878284" y="1377068"/>
            <a:ext cx="4680000" cy="45166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4D4D4D"/>
                </a:solidFill>
              </a:defRPr>
            </a:lvl1pPr>
            <a:lvl2pPr marL="609585" indent="0">
              <a:buNone/>
              <a:defRPr sz="1800">
                <a:solidFill>
                  <a:srgbClr val="4D4D4D"/>
                </a:solidFill>
              </a:defRPr>
            </a:lvl2pPr>
            <a:lvl3pPr marL="1219170" indent="0">
              <a:buNone/>
              <a:defRPr sz="1800">
                <a:solidFill>
                  <a:srgbClr val="4D4D4D"/>
                </a:solidFill>
              </a:defRPr>
            </a:lvl3pPr>
            <a:lvl4pPr marL="1828755" indent="0">
              <a:buNone/>
              <a:defRPr sz="1800">
                <a:solidFill>
                  <a:srgbClr val="4D4D4D"/>
                </a:solidFill>
              </a:defRPr>
            </a:lvl4pPr>
            <a:lvl5pPr marL="2438339" indent="0">
              <a:buNone/>
              <a:defRPr sz="1800">
                <a:solidFill>
                  <a:srgbClr val="4D4D4D"/>
                </a:solidFill>
              </a:defRPr>
            </a:lvl5pPr>
          </a:lstStyle>
          <a:p>
            <a:pPr lvl="0"/>
            <a:r>
              <a:rPr lang="en-US" dirty="0"/>
              <a:t>Click picture icon to add an image here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F751F84-1B01-3B4A-A660-BABBDAA4F001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511995" y="1377067"/>
            <a:ext cx="5983189" cy="4516655"/>
          </a:xfrm>
        </p:spPr>
        <p:txBody>
          <a:bodyPr lIns="0"/>
          <a:lstStyle>
            <a:lvl1pPr>
              <a:defRPr/>
            </a:lvl1pPr>
          </a:lstStyle>
          <a:p>
            <a:pPr lvl="0"/>
            <a:r>
              <a:rPr lang="en-US" dirty="0"/>
              <a:t>Click to insert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517718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&amp; subhead &amp; sma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7913718" y="1967181"/>
            <a:ext cx="4278282" cy="26131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picture icon to add an image here. Image can bleed off page…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6B20B06-7442-5B49-B26D-28E6D9C8ED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21400"/>
            <a:ext cx="12192000" cy="736600"/>
          </a:xfrm>
          <a:prstGeom prst="rect">
            <a:avLst/>
          </a:prstGeom>
        </p:spPr>
      </p:pic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5E198FEC-CF79-3F4B-8F16-28F9BFDD19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1994" y="1967181"/>
            <a:ext cx="6828606" cy="424488"/>
          </a:xfrm>
          <a:prstGeom prst="rect">
            <a:avLst/>
          </a:prstGeom>
        </p:spPr>
        <p:txBody>
          <a:bodyPr lIns="0" tIns="0"/>
          <a:lstStyle>
            <a:lvl1pPr marL="0" indent="0">
              <a:buFontTx/>
              <a:buNone/>
              <a:defRPr sz="2400">
                <a:solidFill>
                  <a:srgbClr val="FF7900"/>
                </a:solidFill>
              </a:defRPr>
            </a:lvl1pPr>
            <a:lvl2pPr marL="609585" indent="0">
              <a:buFontTx/>
              <a:buNone/>
              <a:defRPr sz="2400">
                <a:solidFill>
                  <a:srgbClr val="FF7900"/>
                </a:solidFill>
              </a:defRPr>
            </a:lvl2pPr>
            <a:lvl3pPr marL="1219170" indent="0">
              <a:buFontTx/>
              <a:buNone/>
              <a:defRPr sz="2400">
                <a:solidFill>
                  <a:srgbClr val="FF7900"/>
                </a:solidFill>
              </a:defRPr>
            </a:lvl3pPr>
            <a:lvl4pPr marL="1828755" indent="0">
              <a:buFontTx/>
              <a:buNone/>
              <a:defRPr sz="2400">
                <a:solidFill>
                  <a:srgbClr val="FF7900"/>
                </a:solidFill>
              </a:defRPr>
            </a:lvl4pPr>
            <a:lvl5pPr marL="2438339" indent="0">
              <a:buFontTx/>
              <a:buNone/>
              <a:defRPr sz="2400">
                <a:solidFill>
                  <a:srgbClr val="FF7900"/>
                </a:solidFill>
              </a:defRPr>
            </a:lvl5pPr>
          </a:lstStyle>
          <a:p>
            <a:pPr lvl="0"/>
            <a:r>
              <a:rPr lang="en-US" dirty="0"/>
              <a:t>Click to insert sub heading copy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0DAD2AA2-A4F9-0143-A5BF-052625FC5A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995" y="468743"/>
            <a:ext cx="9804851" cy="552227"/>
          </a:xfrm>
          <a:prstGeom prst="rect">
            <a:avLst/>
          </a:prstGeom>
        </p:spPr>
        <p:txBody>
          <a:bodyPr lIns="0"/>
          <a:lstStyle>
            <a:lvl1pPr algn="l">
              <a:defRPr sz="2600" b="0">
                <a:solidFill>
                  <a:srgbClr val="4D4D4D"/>
                </a:solidFill>
              </a:defRPr>
            </a:lvl1pPr>
          </a:lstStyle>
          <a:p>
            <a:r>
              <a:rPr lang="en-US" dirty="0"/>
              <a:t>Click to insert title here</a:t>
            </a:r>
            <a:endParaRPr lang="en-GB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9104FF1-15B1-1449-8DBC-1504DD272E6E}"/>
              </a:ext>
            </a:extLst>
          </p:cNvPr>
          <p:cNvCxnSpPr>
            <a:cxnSpLocks/>
          </p:cNvCxnSpPr>
          <p:nvPr userDrawn="1"/>
        </p:nvCxnSpPr>
        <p:spPr>
          <a:xfrm>
            <a:off x="520308" y="1168767"/>
            <a:ext cx="928253" cy="0"/>
          </a:xfrm>
          <a:prstGeom prst="line">
            <a:avLst/>
          </a:prstGeom>
          <a:ln w="31750">
            <a:solidFill>
              <a:srgbClr val="FF7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21C7E861-7738-EA4F-9A33-B492EEB3136E}"/>
              </a:ext>
            </a:extLst>
          </p:cNvPr>
          <p:cNvSpPr txBox="1"/>
          <p:nvPr userDrawn="1"/>
        </p:nvSpPr>
        <p:spPr>
          <a:xfrm>
            <a:off x="1916977" y="6487674"/>
            <a:ext cx="12481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www.dssmith.com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268FBFC-3659-2043-8BDB-B7EDFAE69497}"/>
              </a:ext>
            </a:extLst>
          </p:cNvPr>
          <p:cNvSpPr/>
          <p:nvPr userDrawn="1"/>
        </p:nvSpPr>
        <p:spPr>
          <a:xfrm>
            <a:off x="102321" y="6487674"/>
            <a:ext cx="214443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Private &amp; Confidential © DS Smith  </a:t>
            </a:r>
            <a:endParaRPr lang="en-GB" sz="800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6010A53-C8F7-2D40-911D-38684CFD8216}"/>
              </a:ext>
            </a:extLst>
          </p:cNvPr>
          <p:cNvCxnSpPr>
            <a:cxnSpLocks/>
          </p:cNvCxnSpPr>
          <p:nvPr userDrawn="1"/>
        </p:nvCxnSpPr>
        <p:spPr>
          <a:xfrm flipH="1">
            <a:off x="11787447" y="267530"/>
            <a:ext cx="404554" cy="0"/>
          </a:xfrm>
          <a:prstGeom prst="line">
            <a:avLst/>
          </a:prstGeom>
          <a:ln w="50800">
            <a:solidFill>
              <a:srgbClr val="FF7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9B194AD0-22C2-E144-94A9-4C5436D77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1425" y="296659"/>
            <a:ext cx="781747" cy="216371"/>
          </a:xfrm>
          <a:prstGeom prst="rect">
            <a:avLst/>
          </a:prstGeom>
        </p:spPr>
        <p:txBody>
          <a:bodyPr/>
          <a:lstStyle>
            <a:lvl1pPr algn="l">
              <a:defRPr sz="1200" b="0">
                <a:solidFill>
                  <a:srgbClr val="A3A3A3"/>
                </a:solidFill>
              </a:defRPr>
            </a:lvl1pPr>
          </a:lstStyle>
          <a:p>
            <a:fld id="{7973176A-146B-4E61-BA6F-E97A08C604D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8828443-BF13-F14C-839C-FA1CE1D092E6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511995" y="2671864"/>
            <a:ext cx="6828605" cy="3449536"/>
          </a:xfrm>
        </p:spPr>
        <p:txBody>
          <a:bodyPr lIns="0"/>
          <a:lstStyle>
            <a:lvl1pPr>
              <a:defRPr/>
            </a:lvl1pPr>
          </a:lstStyle>
          <a:p>
            <a:pPr lvl="0"/>
            <a:r>
              <a:rPr lang="en-US" dirty="0"/>
              <a:t>Click to insert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35054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D9957CE-619B-A34D-A367-0D02A9B959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753779"/>
            <a:ext cx="9256295" cy="5104221"/>
          </a:xfrm>
          <a:custGeom>
            <a:avLst/>
            <a:gdLst>
              <a:gd name="connsiteX0" fmla="*/ 0 w 7134709"/>
              <a:gd name="connsiteY0" fmla="*/ 0 h 3934310"/>
              <a:gd name="connsiteX1" fmla="*/ 7134709 w 7134709"/>
              <a:gd name="connsiteY1" fmla="*/ 0 h 3934310"/>
              <a:gd name="connsiteX2" fmla="*/ 7134709 w 7134709"/>
              <a:gd name="connsiteY2" fmla="*/ 3934310 h 3934310"/>
              <a:gd name="connsiteX3" fmla="*/ 0 w 7134709"/>
              <a:gd name="connsiteY3" fmla="*/ 3934310 h 393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34709" h="3934310">
                <a:moveTo>
                  <a:pt x="0" y="0"/>
                </a:moveTo>
                <a:lnTo>
                  <a:pt x="7134709" y="0"/>
                </a:lnTo>
                <a:lnTo>
                  <a:pt x="7134709" y="3934310"/>
                </a:lnTo>
                <a:lnTo>
                  <a:pt x="0" y="3934310"/>
                </a:lnTo>
                <a:close/>
              </a:path>
            </a:pathLst>
          </a:cu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5A4F7563-D9AD-324D-91CA-32D6F7C7E3F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0447" y="4441800"/>
            <a:ext cx="1772549" cy="1503051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9600" b="0">
                <a:solidFill>
                  <a:schemeClr val="bg1">
                    <a:alpha val="40000"/>
                  </a:schemeClr>
                </a:solidFill>
                <a:latin typeface="+mn-lt"/>
              </a:defRPr>
            </a:lvl1pPr>
            <a:lvl2pPr>
              <a:defRPr sz="13333">
                <a:solidFill>
                  <a:schemeClr val="bg1"/>
                </a:solidFill>
              </a:defRPr>
            </a:lvl2pPr>
            <a:lvl3pPr>
              <a:defRPr sz="13333">
                <a:solidFill>
                  <a:schemeClr val="bg1"/>
                </a:solidFill>
              </a:defRPr>
            </a:lvl3pPr>
            <a:lvl4pPr>
              <a:defRPr sz="13333">
                <a:solidFill>
                  <a:schemeClr val="bg1"/>
                </a:solidFill>
              </a:defRPr>
            </a:lvl4pPr>
            <a:lvl5pPr>
              <a:defRPr sz="13333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00</a:t>
            </a:r>
            <a:endParaRPr lang="en-GB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A902EF4-73F7-564B-A28A-E4D127C70A5F}"/>
              </a:ext>
            </a:extLst>
          </p:cNvPr>
          <p:cNvCxnSpPr/>
          <p:nvPr userDrawn="1"/>
        </p:nvCxnSpPr>
        <p:spPr>
          <a:xfrm>
            <a:off x="615142" y="6003042"/>
            <a:ext cx="1255222" cy="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6">
            <a:extLst>
              <a:ext uri="{FF2B5EF4-FFF2-40B4-BE49-F238E27FC236}">
                <a16:creationId xmlns:a16="http://schemas.microsoft.com/office/drawing/2014/main" id="{E10895D6-60B5-ED42-AEB9-AF035759EA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19744" y="4687676"/>
            <a:ext cx="4422371" cy="1143000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95000"/>
              </a:lnSpc>
              <a:defRPr sz="3400" b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slide divider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8118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ullets &amp; sma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6B20B06-7442-5B49-B26D-28E6D9C8ED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21400"/>
            <a:ext cx="12192000" cy="736600"/>
          </a:xfrm>
          <a:prstGeom prst="rect">
            <a:avLst/>
          </a:prstGeom>
        </p:spPr>
      </p:pic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5E198FEC-CF79-3F4B-8F16-28F9BFDD19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1995" y="1967181"/>
            <a:ext cx="6188062" cy="424488"/>
          </a:xfrm>
          <a:prstGeom prst="rect">
            <a:avLst/>
          </a:prstGeom>
        </p:spPr>
        <p:txBody>
          <a:bodyPr lIns="0" tIns="0"/>
          <a:lstStyle>
            <a:lvl1pPr marL="0" indent="0">
              <a:buFontTx/>
              <a:buNone/>
              <a:defRPr sz="2400">
                <a:solidFill>
                  <a:srgbClr val="FF7900"/>
                </a:solidFill>
              </a:defRPr>
            </a:lvl1pPr>
            <a:lvl2pPr marL="609585" indent="0">
              <a:buFontTx/>
              <a:buNone/>
              <a:defRPr sz="2400">
                <a:solidFill>
                  <a:srgbClr val="FF7900"/>
                </a:solidFill>
              </a:defRPr>
            </a:lvl2pPr>
            <a:lvl3pPr marL="1219170" indent="0">
              <a:buFontTx/>
              <a:buNone/>
              <a:defRPr sz="2400">
                <a:solidFill>
                  <a:srgbClr val="FF7900"/>
                </a:solidFill>
              </a:defRPr>
            </a:lvl3pPr>
            <a:lvl4pPr marL="1828755" indent="0">
              <a:buFontTx/>
              <a:buNone/>
              <a:defRPr sz="2400">
                <a:solidFill>
                  <a:srgbClr val="FF7900"/>
                </a:solidFill>
              </a:defRPr>
            </a:lvl4pPr>
            <a:lvl5pPr marL="2438339" indent="0">
              <a:buFontTx/>
              <a:buNone/>
              <a:defRPr sz="2400">
                <a:solidFill>
                  <a:srgbClr val="FF7900"/>
                </a:solidFill>
              </a:defRPr>
            </a:lvl5pPr>
          </a:lstStyle>
          <a:p>
            <a:pPr lvl="0"/>
            <a:r>
              <a:rPr lang="en-US" dirty="0"/>
              <a:t>Click to insert sub heading copy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0DAD2AA2-A4F9-0143-A5BF-052625FC5A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995" y="468743"/>
            <a:ext cx="9804851" cy="552227"/>
          </a:xfrm>
          <a:prstGeom prst="rect">
            <a:avLst/>
          </a:prstGeom>
        </p:spPr>
        <p:txBody>
          <a:bodyPr lIns="0"/>
          <a:lstStyle>
            <a:lvl1pPr algn="l">
              <a:defRPr sz="2600" b="0">
                <a:solidFill>
                  <a:srgbClr val="4D4D4D"/>
                </a:solidFill>
              </a:defRPr>
            </a:lvl1pPr>
          </a:lstStyle>
          <a:p>
            <a:r>
              <a:rPr lang="en-US" dirty="0"/>
              <a:t>Click to insert title here</a:t>
            </a:r>
            <a:endParaRPr lang="en-GB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9104FF1-15B1-1449-8DBC-1504DD272E6E}"/>
              </a:ext>
            </a:extLst>
          </p:cNvPr>
          <p:cNvCxnSpPr>
            <a:cxnSpLocks/>
          </p:cNvCxnSpPr>
          <p:nvPr userDrawn="1"/>
        </p:nvCxnSpPr>
        <p:spPr>
          <a:xfrm>
            <a:off x="520308" y="1168767"/>
            <a:ext cx="928253" cy="0"/>
          </a:xfrm>
          <a:prstGeom prst="line">
            <a:avLst/>
          </a:prstGeom>
          <a:ln w="31750">
            <a:solidFill>
              <a:srgbClr val="FF7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21C7E861-7738-EA4F-9A33-B492EEB3136E}"/>
              </a:ext>
            </a:extLst>
          </p:cNvPr>
          <p:cNvSpPr txBox="1"/>
          <p:nvPr userDrawn="1"/>
        </p:nvSpPr>
        <p:spPr>
          <a:xfrm>
            <a:off x="1916977" y="6487674"/>
            <a:ext cx="12481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www.dssmith.com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268FBFC-3659-2043-8BDB-B7EDFAE69497}"/>
              </a:ext>
            </a:extLst>
          </p:cNvPr>
          <p:cNvSpPr/>
          <p:nvPr userDrawn="1"/>
        </p:nvSpPr>
        <p:spPr>
          <a:xfrm>
            <a:off x="102321" y="6487674"/>
            <a:ext cx="214443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Private &amp; Confidential © DS Smith  </a:t>
            </a:r>
            <a:endParaRPr lang="en-GB" sz="800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6010A53-C8F7-2D40-911D-38684CFD8216}"/>
              </a:ext>
            </a:extLst>
          </p:cNvPr>
          <p:cNvCxnSpPr>
            <a:cxnSpLocks/>
          </p:cNvCxnSpPr>
          <p:nvPr userDrawn="1"/>
        </p:nvCxnSpPr>
        <p:spPr>
          <a:xfrm flipH="1">
            <a:off x="11787447" y="267530"/>
            <a:ext cx="404554" cy="0"/>
          </a:xfrm>
          <a:prstGeom prst="line">
            <a:avLst/>
          </a:prstGeom>
          <a:ln w="50800">
            <a:solidFill>
              <a:srgbClr val="FF7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9B194AD0-22C2-E144-94A9-4C5436D77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1425" y="296659"/>
            <a:ext cx="781747" cy="216371"/>
          </a:xfrm>
          <a:prstGeom prst="rect">
            <a:avLst/>
          </a:prstGeom>
        </p:spPr>
        <p:txBody>
          <a:bodyPr/>
          <a:lstStyle>
            <a:lvl1pPr algn="l">
              <a:defRPr sz="1200" b="0">
                <a:solidFill>
                  <a:srgbClr val="A3A3A3"/>
                </a:solidFill>
              </a:defRPr>
            </a:lvl1pPr>
          </a:lstStyle>
          <a:p>
            <a:fld id="{7973176A-146B-4E61-BA6F-E97A08C604D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9" name="Content Placeholder 6">
            <a:extLst>
              <a:ext uri="{FF2B5EF4-FFF2-40B4-BE49-F238E27FC236}">
                <a16:creationId xmlns:a16="http://schemas.microsoft.com/office/drawing/2014/main" id="{A95E0137-F06E-D545-B9E9-CCFB6D819B43}"/>
              </a:ext>
            </a:extLst>
          </p:cNvPr>
          <p:cNvSpPr>
            <a:spLocks noGrp="1"/>
          </p:cNvSpPr>
          <p:nvPr>
            <p:ph sz="quarter" idx="40" hasCustomPrompt="1"/>
          </p:nvPr>
        </p:nvSpPr>
        <p:spPr>
          <a:xfrm>
            <a:off x="510490" y="3852331"/>
            <a:ext cx="813752" cy="78375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rgbClr val="4D4D4D"/>
                </a:solidFill>
              </a:defRPr>
            </a:lvl1pPr>
            <a:lvl2pPr marL="609585" indent="0">
              <a:buNone/>
              <a:defRPr sz="1800">
                <a:solidFill>
                  <a:srgbClr val="4D4D4D"/>
                </a:solidFill>
              </a:defRPr>
            </a:lvl2pPr>
            <a:lvl3pPr marL="1219170" indent="0">
              <a:buNone/>
              <a:defRPr sz="1800">
                <a:solidFill>
                  <a:srgbClr val="4D4D4D"/>
                </a:solidFill>
              </a:defRPr>
            </a:lvl3pPr>
            <a:lvl4pPr marL="1828755" indent="0">
              <a:buNone/>
              <a:defRPr sz="1800">
                <a:solidFill>
                  <a:srgbClr val="4D4D4D"/>
                </a:solidFill>
              </a:defRPr>
            </a:lvl4pPr>
            <a:lvl5pPr marL="2438339" indent="0">
              <a:buNone/>
              <a:defRPr sz="1800">
                <a:solidFill>
                  <a:srgbClr val="4D4D4D"/>
                </a:solidFill>
              </a:defRPr>
            </a:lvl5pPr>
          </a:lstStyle>
          <a:p>
            <a:pPr lvl="0"/>
            <a:r>
              <a:rPr lang="en-US" dirty="0"/>
              <a:t>Click picture icon to add an image here</a:t>
            </a:r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BFD98036-1D78-8C4C-B235-22217E423143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510490" y="5098311"/>
            <a:ext cx="813752" cy="78375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rgbClr val="4D4D4D"/>
                </a:solidFill>
              </a:defRPr>
            </a:lvl1pPr>
            <a:lvl2pPr marL="609585" indent="0">
              <a:buNone/>
              <a:defRPr sz="1800">
                <a:solidFill>
                  <a:srgbClr val="4D4D4D"/>
                </a:solidFill>
              </a:defRPr>
            </a:lvl2pPr>
            <a:lvl3pPr marL="1219170" indent="0">
              <a:buNone/>
              <a:defRPr sz="1800">
                <a:solidFill>
                  <a:srgbClr val="4D4D4D"/>
                </a:solidFill>
              </a:defRPr>
            </a:lvl3pPr>
            <a:lvl4pPr marL="1828755" indent="0">
              <a:buNone/>
              <a:defRPr sz="1800">
                <a:solidFill>
                  <a:srgbClr val="4D4D4D"/>
                </a:solidFill>
              </a:defRPr>
            </a:lvl4pPr>
            <a:lvl5pPr marL="2438339" indent="0">
              <a:buNone/>
              <a:defRPr sz="1800">
                <a:solidFill>
                  <a:srgbClr val="4D4D4D"/>
                </a:solidFill>
              </a:defRPr>
            </a:lvl5pPr>
          </a:lstStyle>
          <a:p>
            <a:pPr lvl="0"/>
            <a:r>
              <a:rPr lang="en-US" dirty="0"/>
              <a:t>Click picture icon to add an image here</a:t>
            </a:r>
          </a:p>
        </p:txBody>
      </p:sp>
      <p:sp>
        <p:nvSpPr>
          <p:cNvPr id="29" name="Content Placeholder 6">
            <a:extLst>
              <a:ext uri="{FF2B5EF4-FFF2-40B4-BE49-F238E27FC236}">
                <a16:creationId xmlns:a16="http://schemas.microsoft.com/office/drawing/2014/main" id="{CDAD65B9-A4A5-624E-9FC4-66D855AD8A97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510490" y="2612708"/>
            <a:ext cx="813752" cy="78375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rgbClr val="4D4D4D"/>
                </a:solidFill>
              </a:defRPr>
            </a:lvl1pPr>
            <a:lvl2pPr marL="609585" indent="0">
              <a:buNone/>
              <a:defRPr sz="1800">
                <a:solidFill>
                  <a:srgbClr val="4D4D4D"/>
                </a:solidFill>
              </a:defRPr>
            </a:lvl2pPr>
            <a:lvl3pPr marL="1219170" indent="0">
              <a:buNone/>
              <a:defRPr sz="1800">
                <a:solidFill>
                  <a:srgbClr val="4D4D4D"/>
                </a:solidFill>
              </a:defRPr>
            </a:lvl3pPr>
            <a:lvl4pPr marL="1828755" indent="0">
              <a:buNone/>
              <a:defRPr sz="1800">
                <a:solidFill>
                  <a:srgbClr val="4D4D4D"/>
                </a:solidFill>
              </a:defRPr>
            </a:lvl4pPr>
            <a:lvl5pPr marL="2438339" indent="0">
              <a:buNone/>
              <a:defRPr sz="1800">
                <a:solidFill>
                  <a:srgbClr val="4D4D4D"/>
                </a:solidFill>
              </a:defRPr>
            </a:lvl5pPr>
          </a:lstStyle>
          <a:p>
            <a:pPr lvl="0"/>
            <a:r>
              <a:rPr lang="en-US" dirty="0"/>
              <a:t>Click picture icon to add an image here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737541D1-3D3D-4958-9C5F-6B212BAADC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913718" y="1967181"/>
            <a:ext cx="4278282" cy="26131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picture icon to add an image here. Image can bleed off page…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FB3FF9CD-7E1B-FE45-898A-7C9762AA9045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1559148" y="2622505"/>
            <a:ext cx="5140909" cy="1014805"/>
          </a:xfrm>
        </p:spPr>
        <p:txBody>
          <a:bodyPr lIns="0"/>
          <a:lstStyle>
            <a:lvl1pPr>
              <a:defRPr/>
            </a:lvl1pPr>
          </a:lstStyle>
          <a:p>
            <a:pPr lvl="0"/>
            <a:r>
              <a:rPr lang="en-US" dirty="0"/>
              <a:t>Click to insert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2E78604A-5D09-F142-897D-0637DEE694CD}"/>
              </a:ext>
            </a:extLst>
          </p:cNvPr>
          <p:cNvSpPr>
            <a:spLocks noGrp="1"/>
          </p:cNvSpPr>
          <p:nvPr>
            <p:ph sz="quarter" idx="42" hasCustomPrompt="1"/>
          </p:nvPr>
        </p:nvSpPr>
        <p:spPr>
          <a:xfrm>
            <a:off x="1559148" y="3875572"/>
            <a:ext cx="5140909" cy="1014805"/>
          </a:xfrm>
        </p:spPr>
        <p:txBody>
          <a:bodyPr lIns="0"/>
          <a:lstStyle>
            <a:lvl1pPr>
              <a:defRPr/>
            </a:lvl1pPr>
          </a:lstStyle>
          <a:p>
            <a:pPr lvl="0"/>
            <a:r>
              <a:rPr lang="en-US" dirty="0"/>
              <a:t>Click to insert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B7FBDF7E-E2E1-424D-B388-A83B7EB39152}"/>
              </a:ext>
            </a:extLst>
          </p:cNvPr>
          <p:cNvSpPr>
            <a:spLocks noGrp="1"/>
          </p:cNvSpPr>
          <p:nvPr>
            <p:ph sz="quarter" idx="43" hasCustomPrompt="1"/>
          </p:nvPr>
        </p:nvSpPr>
        <p:spPr>
          <a:xfrm>
            <a:off x="1559148" y="5120172"/>
            <a:ext cx="5140909" cy="1014805"/>
          </a:xfrm>
        </p:spPr>
        <p:txBody>
          <a:bodyPr lIns="0"/>
          <a:lstStyle>
            <a:lvl1pPr>
              <a:defRPr/>
            </a:lvl1pPr>
          </a:lstStyle>
          <a:p>
            <a:pPr lvl="0"/>
            <a:r>
              <a:rPr lang="en-US" dirty="0"/>
              <a:t>Click to insert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316125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ur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B8D98E7A-C990-704E-A35D-4C703D914E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21400"/>
            <a:ext cx="12192000" cy="736600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74D8C6FD-6417-D746-92DE-40B074A98F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995" y="468743"/>
            <a:ext cx="9804851" cy="552227"/>
          </a:xfrm>
          <a:prstGeom prst="rect">
            <a:avLst/>
          </a:prstGeom>
        </p:spPr>
        <p:txBody>
          <a:bodyPr lIns="0"/>
          <a:lstStyle>
            <a:lvl1pPr algn="l">
              <a:defRPr sz="2600" b="0">
                <a:solidFill>
                  <a:srgbClr val="4D4D4D"/>
                </a:solidFill>
              </a:defRPr>
            </a:lvl1pPr>
          </a:lstStyle>
          <a:p>
            <a:r>
              <a:rPr lang="en-US" dirty="0"/>
              <a:t>Click to insert title here</a:t>
            </a:r>
            <a:endParaRPr lang="en-GB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26D7766-B69D-2D44-890D-ECA4F39C812C}"/>
              </a:ext>
            </a:extLst>
          </p:cNvPr>
          <p:cNvCxnSpPr>
            <a:cxnSpLocks/>
          </p:cNvCxnSpPr>
          <p:nvPr userDrawn="1"/>
        </p:nvCxnSpPr>
        <p:spPr>
          <a:xfrm>
            <a:off x="520308" y="1168767"/>
            <a:ext cx="928253" cy="0"/>
          </a:xfrm>
          <a:prstGeom prst="line">
            <a:avLst/>
          </a:prstGeom>
          <a:ln w="31750">
            <a:solidFill>
              <a:srgbClr val="FF7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656D2E1E-9655-6A4E-BB99-6AE5BD5C52E4}"/>
              </a:ext>
            </a:extLst>
          </p:cNvPr>
          <p:cNvSpPr txBox="1"/>
          <p:nvPr userDrawn="1"/>
        </p:nvSpPr>
        <p:spPr>
          <a:xfrm>
            <a:off x="1916977" y="6487674"/>
            <a:ext cx="12481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www.dssmith.com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55E76C7-7006-A54B-AD83-DC74B6F4F243}"/>
              </a:ext>
            </a:extLst>
          </p:cNvPr>
          <p:cNvSpPr/>
          <p:nvPr userDrawn="1"/>
        </p:nvSpPr>
        <p:spPr>
          <a:xfrm>
            <a:off x="102321" y="6487674"/>
            <a:ext cx="214443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Private &amp; Confidential © DS Smith  </a:t>
            </a:r>
            <a:endParaRPr lang="en-GB" sz="800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F3FB5EF-ED15-9B44-9ABD-DB5C01E3D5F8}"/>
              </a:ext>
            </a:extLst>
          </p:cNvPr>
          <p:cNvCxnSpPr>
            <a:cxnSpLocks/>
          </p:cNvCxnSpPr>
          <p:nvPr userDrawn="1"/>
        </p:nvCxnSpPr>
        <p:spPr>
          <a:xfrm flipH="1">
            <a:off x="11787447" y="267530"/>
            <a:ext cx="404554" cy="0"/>
          </a:xfrm>
          <a:prstGeom prst="line">
            <a:avLst/>
          </a:prstGeom>
          <a:ln w="50800">
            <a:solidFill>
              <a:srgbClr val="FF7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A274357F-871F-0C43-9DF8-0EC0F6E30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1425" y="296659"/>
            <a:ext cx="781747" cy="216371"/>
          </a:xfrm>
          <a:prstGeom prst="rect">
            <a:avLst/>
          </a:prstGeom>
        </p:spPr>
        <p:txBody>
          <a:bodyPr/>
          <a:lstStyle>
            <a:lvl1pPr algn="l">
              <a:defRPr sz="1200" b="0">
                <a:solidFill>
                  <a:srgbClr val="A3A3A3"/>
                </a:solidFill>
              </a:defRPr>
            </a:lvl1pPr>
          </a:lstStyle>
          <a:p>
            <a:fld id="{7973176A-146B-4E61-BA6F-E97A08C604D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13402B4D-D8FC-D243-929C-7D8F357C3D6A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633555" y="1421607"/>
            <a:ext cx="4641079" cy="45166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4D4D4D"/>
                </a:solidFill>
              </a:defRPr>
            </a:lvl1pPr>
            <a:lvl2pPr marL="609585" indent="0">
              <a:buNone/>
              <a:defRPr sz="1800">
                <a:solidFill>
                  <a:srgbClr val="4D4D4D"/>
                </a:solidFill>
              </a:defRPr>
            </a:lvl2pPr>
            <a:lvl3pPr marL="1219170" indent="0">
              <a:buNone/>
              <a:defRPr sz="1800">
                <a:solidFill>
                  <a:srgbClr val="4D4D4D"/>
                </a:solidFill>
              </a:defRPr>
            </a:lvl3pPr>
            <a:lvl4pPr marL="1828755" indent="0">
              <a:buNone/>
              <a:defRPr sz="1800">
                <a:solidFill>
                  <a:srgbClr val="4D4D4D"/>
                </a:solidFill>
              </a:defRPr>
            </a:lvl4pPr>
            <a:lvl5pPr marL="2438339" indent="0">
              <a:buNone/>
              <a:defRPr sz="1800">
                <a:solidFill>
                  <a:srgbClr val="4D4D4D"/>
                </a:solidFill>
              </a:defRPr>
            </a:lvl5pPr>
          </a:lstStyle>
          <a:p>
            <a:pPr lvl="0"/>
            <a:r>
              <a:rPr lang="en-US" dirty="0"/>
              <a:t>Click picture icon to add an image here</a:t>
            </a:r>
          </a:p>
        </p:txBody>
      </p:sp>
      <p:sp>
        <p:nvSpPr>
          <p:cNvPr id="18" name="Content Placeholder 6">
            <a:extLst>
              <a:ext uri="{FF2B5EF4-FFF2-40B4-BE49-F238E27FC236}">
                <a16:creationId xmlns:a16="http://schemas.microsoft.com/office/drawing/2014/main" id="{442C74A7-8919-3441-B188-42F43D49BDD7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08058" y="1421607"/>
            <a:ext cx="5851178" cy="21295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4D4D4D"/>
                </a:solidFill>
              </a:defRPr>
            </a:lvl1pPr>
            <a:lvl2pPr marL="609585" indent="0">
              <a:buNone/>
              <a:defRPr sz="1800">
                <a:solidFill>
                  <a:srgbClr val="4D4D4D"/>
                </a:solidFill>
              </a:defRPr>
            </a:lvl2pPr>
            <a:lvl3pPr marL="1219170" indent="0">
              <a:buNone/>
              <a:defRPr sz="1800">
                <a:solidFill>
                  <a:srgbClr val="4D4D4D"/>
                </a:solidFill>
              </a:defRPr>
            </a:lvl3pPr>
            <a:lvl4pPr marL="1828755" indent="0">
              <a:buNone/>
              <a:defRPr sz="1800">
                <a:solidFill>
                  <a:srgbClr val="4D4D4D"/>
                </a:solidFill>
              </a:defRPr>
            </a:lvl4pPr>
            <a:lvl5pPr marL="2438339" indent="0">
              <a:buNone/>
              <a:defRPr sz="1800">
                <a:solidFill>
                  <a:srgbClr val="4D4D4D"/>
                </a:solidFill>
              </a:defRPr>
            </a:lvl5pPr>
          </a:lstStyle>
          <a:p>
            <a:pPr lvl="0"/>
            <a:r>
              <a:rPr lang="en-US" dirty="0"/>
              <a:t>Click picture icon to add an image here</a:t>
            </a:r>
          </a:p>
        </p:txBody>
      </p:sp>
      <p:sp>
        <p:nvSpPr>
          <p:cNvPr id="21" name="Content Placeholder 6">
            <a:extLst>
              <a:ext uri="{FF2B5EF4-FFF2-40B4-BE49-F238E27FC236}">
                <a16:creationId xmlns:a16="http://schemas.microsoft.com/office/drawing/2014/main" id="{45E91CDA-4F61-7B4E-B972-7F3879632770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508058" y="3860007"/>
            <a:ext cx="5851178" cy="21295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4D4D4D"/>
                </a:solidFill>
              </a:defRPr>
            </a:lvl1pPr>
            <a:lvl2pPr marL="609585" indent="0">
              <a:buNone/>
              <a:defRPr sz="1800">
                <a:solidFill>
                  <a:srgbClr val="4D4D4D"/>
                </a:solidFill>
              </a:defRPr>
            </a:lvl2pPr>
            <a:lvl3pPr marL="1219170" indent="0">
              <a:buNone/>
              <a:defRPr sz="1800">
                <a:solidFill>
                  <a:srgbClr val="4D4D4D"/>
                </a:solidFill>
              </a:defRPr>
            </a:lvl3pPr>
            <a:lvl4pPr marL="1828755" indent="0">
              <a:buNone/>
              <a:defRPr sz="1800">
                <a:solidFill>
                  <a:srgbClr val="4D4D4D"/>
                </a:solidFill>
              </a:defRPr>
            </a:lvl4pPr>
            <a:lvl5pPr marL="2438339" indent="0">
              <a:buNone/>
              <a:defRPr sz="1800">
                <a:solidFill>
                  <a:srgbClr val="4D4D4D"/>
                </a:solidFill>
              </a:defRPr>
            </a:lvl5pPr>
          </a:lstStyle>
          <a:p>
            <a:pPr lvl="0"/>
            <a:r>
              <a:rPr lang="en-US" dirty="0"/>
              <a:t>Click picture icon to add an image here</a:t>
            </a:r>
          </a:p>
        </p:txBody>
      </p:sp>
    </p:spTree>
    <p:extLst>
      <p:ext uri="{BB962C8B-B14F-4D97-AF65-F5344CB8AC3E}">
        <p14:creationId xmlns:p14="http://schemas.microsoft.com/office/powerpoint/2010/main" val="9354590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C733E1A-D4C5-8E48-BF3E-7F167E7546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21400"/>
            <a:ext cx="12192000" cy="736600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6CFF5138-B47A-4E4B-B815-CD9A6F83C1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995" y="468743"/>
            <a:ext cx="9804851" cy="552227"/>
          </a:xfrm>
          <a:prstGeom prst="rect">
            <a:avLst/>
          </a:prstGeom>
        </p:spPr>
        <p:txBody>
          <a:bodyPr lIns="0"/>
          <a:lstStyle>
            <a:lvl1pPr algn="l">
              <a:defRPr sz="2600" b="0">
                <a:solidFill>
                  <a:srgbClr val="4D4D4D"/>
                </a:solidFill>
              </a:defRPr>
            </a:lvl1pPr>
          </a:lstStyle>
          <a:p>
            <a:r>
              <a:rPr lang="en-US" dirty="0"/>
              <a:t>Click to insert title here</a:t>
            </a:r>
            <a:endParaRPr lang="en-GB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72C8DB3-610D-2C42-8264-6AA13A730121}"/>
              </a:ext>
            </a:extLst>
          </p:cNvPr>
          <p:cNvCxnSpPr>
            <a:cxnSpLocks/>
          </p:cNvCxnSpPr>
          <p:nvPr userDrawn="1"/>
        </p:nvCxnSpPr>
        <p:spPr>
          <a:xfrm>
            <a:off x="520308" y="1168767"/>
            <a:ext cx="928253" cy="0"/>
          </a:xfrm>
          <a:prstGeom prst="line">
            <a:avLst/>
          </a:prstGeom>
          <a:ln w="31750">
            <a:solidFill>
              <a:srgbClr val="FF7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958AB7D-32D3-A44F-BC4C-22A995CE95A2}"/>
              </a:ext>
            </a:extLst>
          </p:cNvPr>
          <p:cNvSpPr txBox="1"/>
          <p:nvPr userDrawn="1"/>
        </p:nvSpPr>
        <p:spPr>
          <a:xfrm>
            <a:off x="1916977" y="6487674"/>
            <a:ext cx="12481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www.dssmith.com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4F7C6CE-C6ED-9D4B-9B90-324091EBEE29}"/>
              </a:ext>
            </a:extLst>
          </p:cNvPr>
          <p:cNvSpPr/>
          <p:nvPr userDrawn="1"/>
        </p:nvSpPr>
        <p:spPr>
          <a:xfrm>
            <a:off x="102321" y="6487674"/>
            <a:ext cx="214443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Private &amp; Confidential © DS Smith  </a:t>
            </a:r>
            <a:endParaRPr lang="en-GB" sz="800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F2A2E45-EF52-8A4E-A43E-883C50E592AA}"/>
              </a:ext>
            </a:extLst>
          </p:cNvPr>
          <p:cNvCxnSpPr>
            <a:cxnSpLocks/>
          </p:cNvCxnSpPr>
          <p:nvPr userDrawn="1"/>
        </p:nvCxnSpPr>
        <p:spPr>
          <a:xfrm flipH="1">
            <a:off x="11787447" y="267530"/>
            <a:ext cx="404554" cy="0"/>
          </a:xfrm>
          <a:prstGeom prst="line">
            <a:avLst/>
          </a:prstGeom>
          <a:ln w="50800">
            <a:solidFill>
              <a:srgbClr val="FF7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A57C9A35-F058-D449-B279-0400955BF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1425" y="296659"/>
            <a:ext cx="781747" cy="216371"/>
          </a:xfrm>
          <a:prstGeom prst="rect">
            <a:avLst/>
          </a:prstGeom>
        </p:spPr>
        <p:txBody>
          <a:bodyPr/>
          <a:lstStyle>
            <a:lvl1pPr algn="l">
              <a:defRPr sz="1200" b="0">
                <a:solidFill>
                  <a:srgbClr val="A3A3A3"/>
                </a:solidFill>
              </a:defRPr>
            </a:lvl1pPr>
          </a:lstStyle>
          <a:p>
            <a:fld id="{7973176A-146B-4E61-BA6F-E97A08C604D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028C1A96-7DBD-C249-9C41-B60372EC4074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11994" y="1421607"/>
            <a:ext cx="11169429" cy="45166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4D4D4D"/>
                </a:solidFill>
              </a:defRPr>
            </a:lvl1pPr>
            <a:lvl2pPr marL="609585" indent="0">
              <a:buNone/>
              <a:defRPr sz="1800">
                <a:solidFill>
                  <a:srgbClr val="4D4D4D"/>
                </a:solidFill>
              </a:defRPr>
            </a:lvl2pPr>
            <a:lvl3pPr marL="1219170" indent="0">
              <a:buNone/>
              <a:defRPr sz="1800">
                <a:solidFill>
                  <a:srgbClr val="4D4D4D"/>
                </a:solidFill>
              </a:defRPr>
            </a:lvl3pPr>
            <a:lvl4pPr marL="1828755" indent="0">
              <a:buNone/>
              <a:defRPr sz="1800">
                <a:solidFill>
                  <a:srgbClr val="4D4D4D"/>
                </a:solidFill>
              </a:defRPr>
            </a:lvl4pPr>
            <a:lvl5pPr marL="2438339" indent="0">
              <a:buNone/>
              <a:defRPr sz="1800">
                <a:solidFill>
                  <a:srgbClr val="4D4D4D"/>
                </a:solidFill>
              </a:defRPr>
            </a:lvl5pPr>
          </a:lstStyle>
          <a:p>
            <a:pPr lvl="0"/>
            <a:r>
              <a:rPr lang="en-US" dirty="0"/>
              <a:t>Click picture icon to add an image here</a:t>
            </a:r>
          </a:p>
        </p:txBody>
      </p:sp>
    </p:spTree>
    <p:extLst>
      <p:ext uri="{BB962C8B-B14F-4D97-AF65-F5344CB8AC3E}">
        <p14:creationId xmlns:p14="http://schemas.microsoft.com/office/powerpoint/2010/main" val="38013097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Graph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11995" y="1400682"/>
            <a:ext cx="861689" cy="26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 b="1">
                <a:solidFill>
                  <a:srgbClr val="FF7900"/>
                </a:solidFill>
              </a:defRPr>
            </a:lvl1pPr>
            <a:lvl2pPr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GB" dirty="0"/>
              <a:t>Fig.00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1229155" y="1400682"/>
            <a:ext cx="3552493" cy="26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 b="0" i="0">
                <a:solidFill>
                  <a:srgbClr val="4D4D4D"/>
                </a:solidFill>
              </a:defRPr>
            </a:lvl1pPr>
            <a:lvl2pPr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GB" dirty="0"/>
              <a:t>Click to edit graph title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6015127" y="1400682"/>
            <a:ext cx="861689" cy="26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 b="1">
                <a:solidFill>
                  <a:srgbClr val="FF7900"/>
                </a:solidFill>
              </a:defRPr>
            </a:lvl1pPr>
            <a:lvl2pPr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GB" dirty="0"/>
              <a:t>Fig.00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6732288" y="1400682"/>
            <a:ext cx="3552493" cy="26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 b="0" i="0">
                <a:solidFill>
                  <a:srgbClr val="4D4D4D"/>
                </a:solidFill>
              </a:defRPr>
            </a:lvl1pPr>
            <a:lvl2pPr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GB" dirty="0"/>
              <a:t>Click to edit graph title</a:t>
            </a:r>
          </a:p>
        </p:txBody>
      </p:sp>
      <p:sp>
        <p:nvSpPr>
          <p:cNvPr id="17" name="Chart Placeholder 16"/>
          <p:cNvSpPr>
            <a:spLocks noGrp="1"/>
          </p:cNvSpPr>
          <p:nvPr>
            <p:ph type="chart" sz="quarter" idx="17" hasCustomPrompt="1"/>
          </p:nvPr>
        </p:nvSpPr>
        <p:spPr>
          <a:xfrm>
            <a:off x="511995" y="1797637"/>
            <a:ext cx="4910667" cy="41688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solidFill>
                  <a:srgbClr val="4D4D4D"/>
                </a:solidFill>
              </a:defRPr>
            </a:lvl1pPr>
          </a:lstStyle>
          <a:p>
            <a:r>
              <a:rPr lang="en-GB" sz="2133" dirty="0"/>
              <a:t>Click to add graph</a:t>
            </a:r>
            <a:endParaRPr lang="en-GB" dirty="0"/>
          </a:p>
        </p:txBody>
      </p:sp>
      <p:sp>
        <p:nvSpPr>
          <p:cNvPr id="18" name="Chart Placeholder 16"/>
          <p:cNvSpPr>
            <a:spLocks noGrp="1"/>
          </p:cNvSpPr>
          <p:nvPr>
            <p:ph type="chart" sz="quarter" idx="18" hasCustomPrompt="1"/>
          </p:nvPr>
        </p:nvSpPr>
        <p:spPr>
          <a:xfrm>
            <a:off x="6015127" y="1797478"/>
            <a:ext cx="4910667" cy="41690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4D4D4D"/>
                </a:solidFill>
              </a:defRPr>
            </a:lvl1pPr>
          </a:lstStyle>
          <a:p>
            <a:r>
              <a:rPr lang="en-GB" sz="2133" dirty="0"/>
              <a:t>Click to add graph</a:t>
            </a:r>
            <a:endParaRPr lang="en-GB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CA0907F-A484-8842-B1A7-E8FDC80078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21400"/>
            <a:ext cx="12192000" cy="736600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8DDE76CB-6A0B-2F4D-9554-35CFD8E128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995" y="468743"/>
            <a:ext cx="9804851" cy="552227"/>
          </a:xfrm>
          <a:prstGeom prst="rect">
            <a:avLst/>
          </a:prstGeom>
        </p:spPr>
        <p:txBody>
          <a:bodyPr lIns="0"/>
          <a:lstStyle>
            <a:lvl1pPr algn="l">
              <a:defRPr sz="2600" b="0">
                <a:solidFill>
                  <a:srgbClr val="4D4D4D"/>
                </a:solidFill>
              </a:defRPr>
            </a:lvl1pPr>
          </a:lstStyle>
          <a:p>
            <a:r>
              <a:rPr lang="en-US" dirty="0"/>
              <a:t>Click to insert title here</a:t>
            </a:r>
            <a:endParaRPr lang="en-GB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73EB608-B622-2D43-8C3F-7BB6D8AE5901}"/>
              </a:ext>
            </a:extLst>
          </p:cNvPr>
          <p:cNvCxnSpPr>
            <a:cxnSpLocks/>
          </p:cNvCxnSpPr>
          <p:nvPr userDrawn="1"/>
        </p:nvCxnSpPr>
        <p:spPr>
          <a:xfrm>
            <a:off x="520308" y="1168767"/>
            <a:ext cx="928253" cy="0"/>
          </a:xfrm>
          <a:prstGeom prst="line">
            <a:avLst/>
          </a:prstGeom>
          <a:ln w="31750">
            <a:solidFill>
              <a:srgbClr val="FF7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347D8D80-6519-9744-8868-95234C7FE4A0}"/>
              </a:ext>
            </a:extLst>
          </p:cNvPr>
          <p:cNvSpPr txBox="1"/>
          <p:nvPr userDrawn="1"/>
        </p:nvSpPr>
        <p:spPr>
          <a:xfrm>
            <a:off x="1916977" y="6487674"/>
            <a:ext cx="12481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www.dssmith.com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8FCE8B8-D298-1D49-BD91-577E0910132A}"/>
              </a:ext>
            </a:extLst>
          </p:cNvPr>
          <p:cNvSpPr/>
          <p:nvPr userDrawn="1"/>
        </p:nvSpPr>
        <p:spPr>
          <a:xfrm>
            <a:off x="102321" y="6487674"/>
            <a:ext cx="214443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Private &amp; Confidential © DS Smith  </a:t>
            </a:r>
            <a:endParaRPr lang="en-GB" sz="800" dirty="0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B15835D-DBB4-A048-8C16-B6B3507ED250}"/>
              </a:ext>
            </a:extLst>
          </p:cNvPr>
          <p:cNvCxnSpPr>
            <a:cxnSpLocks/>
          </p:cNvCxnSpPr>
          <p:nvPr userDrawn="1"/>
        </p:nvCxnSpPr>
        <p:spPr>
          <a:xfrm flipH="1">
            <a:off x="11787447" y="267530"/>
            <a:ext cx="404554" cy="0"/>
          </a:xfrm>
          <a:prstGeom prst="line">
            <a:avLst/>
          </a:prstGeom>
          <a:ln w="50800">
            <a:solidFill>
              <a:srgbClr val="FF7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Slide Number Placeholder 5">
            <a:extLst>
              <a:ext uri="{FF2B5EF4-FFF2-40B4-BE49-F238E27FC236}">
                <a16:creationId xmlns:a16="http://schemas.microsoft.com/office/drawing/2014/main" id="{DB051CA9-5DC1-0844-A5C3-3FEE2D844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1425" y="296659"/>
            <a:ext cx="781747" cy="216371"/>
          </a:xfrm>
          <a:prstGeom prst="rect">
            <a:avLst/>
          </a:prstGeom>
        </p:spPr>
        <p:txBody>
          <a:bodyPr/>
          <a:lstStyle>
            <a:lvl1pPr algn="l">
              <a:defRPr sz="1200" b="0">
                <a:solidFill>
                  <a:srgbClr val="A3A3A3"/>
                </a:solidFill>
              </a:defRPr>
            </a:lvl1pPr>
          </a:lstStyle>
          <a:p>
            <a:fld id="{7973176A-146B-4E61-BA6F-E97A08C604D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07557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&amp; Graph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/>
          <p:cNvSpPr>
            <a:spLocks noGrp="1"/>
          </p:cNvSpPr>
          <p:nvPr>
            <p:ph type="chart" sz="quarter" idx="13" hasCustomPrompt="1"/>
          </p:nvPr>
        </p:nvSpPr>
        <p:spPr>
          <a:xfrm>
            <a:off x="5327893" y="1393693"/>
            <a:ext cx="5877663" cy="46030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to add graph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9716B73-42A2-F749-8E66-96BD6AA6C1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21400"/>
            <a:ext cx="12192000" cy="7366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EC16D03B-C605-FB42-BE21-42ABE1DDF2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995" y="468743"/>
            <a:ext cx="9804851" cy="552227"/>
          </a:xfrm>
          <a:prstGeom prst="rect">
            <a:avLst/>
          </a:prstGeom>
        </p:spPr>
        <p:txBody>
          <a:bodyPr lIns="0"/>
          <a:lstStyle>
            <a:lvl1pPr algn="l">
              <a:defRPr sz="2600" b="0">
                <a:solidFill>
                  <a:srgbClr val="4D4D4D"/>
                </a:solidFill>
              </a:defRPr>
            </a:lvl1pPr>
          </a:lstStyle>
          <a:p>
            <a:r>
              <a:rPr lang="en-US" dirty="0"/>
              <a:t>Click to insert title here</a:t>
            </a:r>
            <a:endParaRPr lang="en-GB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E3F19C6-C340-AA4A-8BAF-B548A8CD9974}"/>
              </a:ext>
            </a:extLst>
          </p:cNvPr>
          <p:cNvCxnSpPr>
            <a:cxnSpLocks/>
          </p:cNvCxnSpPr>
          <p:nvPr userDrawn="1"/>
        </p:nvCxnSpPr>
        <p:spPr>
          <a:xfrm>
            <a:off x="520308" y="1168767"/>
            <a:ext cx="928253" cy="0"/>
          </a:xfrm>
          <a:prstGeom prst="line">
            <a:avLst/>
          </a:prstGeom>
          <a:ln w="31750">
            <a:solidFill>
              <a:srgbClr val="FF7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461289A-2AF6-A242-BA89-AD3266F3741A}"/>
              </a:ext>
            </a:extLst>
          </p:cNvPr>
          <p:cNvSpPr txBox="1"/>
          <p:nvPr userDrawn="1"/>
        </p:nvSpPr>
        <p:spPr>
          <a:xfrm>
            <a:off x="1916977" y="6487674"/>
            <a:ext cx="12481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www.dssmith.com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A53958A-A99E-944F-8E5F-FB51CB7BC370}"/>
              </a:ext>
            </a:extLst>
          </p:cNvPr>
          <p:cNvSpPr/>
          <p:nvPr userDrawn="1"/>
        </p:nvSpPr>
        <p:spPr>
          <a:xfrm>
            <a:off x="102321" y="6487674"/>
            <a:ext cx="214443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Private &amp; Confidential © DS Smith  </a:t>
            </a:r>
            <a:endParaRPr lang="en-GB" sz="800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145CB65-9764-A146-8FAA-02AF71513A16}"/>
              </a:ext>
            </a:extLst>
          </p:cNvPr>
          <p:cNvCxnSpPr>
            <a:cxnSpLocks/>
          </p:cNvCxnSpPr>
          <p:nvPr userDrawn="1"/>
        </p:nvCxnSpPr>
        <p:spPr>
          <a:xfrm flipH="1">
            <a:off x="11787447" y="267530"/>
            <a:ext cx="404554" cy="0"/>
          </a:xfrm>
          <a:prstGeom prst="line">
            <a:avLst/>
          </a:prstGeom>
          <a:ln w="50800">
            <a:solidFill>
              <a:srgbClr val="FF7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8F1D301F-6F36-3C47-B868-05E327B04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1425" y="296659"/>
            <a:ext cx="781747" cy="216371"/>
          </a:xfrm>
          <a:prstGeom prst="rect">
            <a:avLst/>
          </a:prstGeom>
        </p:spPr>
        <p:txBody>
          <a:bodyPr/>
          <a:lstStyle>
            <a:lvl1pPr algn="l">
              <a:defRPr sz="1200" b="0">
                <a:solidFill>
                  <a:srgbClr val="A3A3A3"/>
                </a:solidFill>
              </a:defRPr>
            </a:lvl1pPr>
          </a:lstStyle>
          <a:p>
            <a:fld id="{7973176A-146B-4E61-BA6F-E97A08C604D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3A98BAD-C038-AD46-9632-488CEE5B482B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511995" y="1393693"/>
            <a:ext cx="4528462" cy="4603013"/>
          </a:xfrm>
        </p:spPr>
        <p:txBody>
          <a:bodyPr lIns="0"/>
          <a:lstStyle>
            <a:lvl1pPr>
              <a:defRPr/>
            </a:lvl1pPr>
          </a:lstStyle>
          <a:p>
            <a:pPr lvl="0"/>
            <a:r>
              <a:rPr lang="en-US" dirty="0"/>
              <a:t>Click to insert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82446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2BA66662-65E6-3A45-8B14-04993E9E71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21400"/>
            <a:ext cx="12192000" cy="736600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F2C237E1-E391-A447-815B-163597943F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995" y="468743"/>
            <a:ext cx="9804851" cy="552227"/>
          </a:xfrm>
          <a:prstGeom prst="rect">
            <a:avLst/>
          </a:prstGeom>
        </p:spPr>
        <p:txBody>
          <a:bodyPr lIns="0"/>
          <a:lstStyle>
            <a:lvl1pPr algn="l">
              <a:defRPr sz="2600" b="0">
                <a:solidFill>
                  <a:srgbClr val="4D4D4D"/>
                </a:solidFill>
              </a:defRPr>
            </a:lvl1pPr>
          </a:lstStyle>
          <a:p>
            <a:r>
              <a:rPr lang="en-US" dirty="0"/>
              <a:t>Click to insert title here</a:t>
            </a:r>
            <a:endParaRPr lang="en-GB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F1CBFC2-3CAF-6341-905C-AFA022639869}"/>
              </a:ext>
            </a:extLst>
          </p:cNvPr>
          <p:cNvCxnSpPr>
            <a:cxnSpLocks/>
          </p:cNvCxnSpPr>
          <p:nvPr userDrawn="1"/>
        </p:nvCxnSpPr>
        <p:spPr>
          <a:xfrm>
            <a:off x="520308" y="1168767"/>
            <a:ext cx="928253" cy="0"/>
          </a:xfrm>
          <a:prstGeom prst="line">
            <a:avLst/>
          </a:prstGeom>
          <a:ln w="31750">
            <a:solidFill>
              <a:srgbClr val="FF7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EC952213-388B-354D-9BD4-92987BDAF853}"/>
              </a:ext>
            </a:extLst>
          </p:cNvPr>
          <p:cNvSpPr txBox="1"/>
          <p:nvPr userDrawn="1"/>
        </p:nvSpPr>
        <p:spPr>
          <a:xfrm>
            <a:off x="1916977" y="6487674"/>
            <a:ext cx="12481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www.dssmith.com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46DC5C2-21F9-984A-8E80-DFDAA66E29EF}"/>
              </a:ext>
            </a:extLst>
          </p:cNvPr>
          <p:cNvSpPr/>
          <p:nvPr userDrawn="1"/>
        </p:nvSpPr>
        <p:spPr>
          <a:xfrm>
            <a:off x="102321" y="6487674"/>
            <a:ext cx="214443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Private &amp; Confidential © DS Smith  </a:t>
            </a:r>
            <a:endParaRPr lang="en-GB" sz="800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870A626-A92D-1A40-B9E6-AC69BCF5CF11}"/>
              </a:ext>
            </a:extLst>
          </p:cNvPr>
          <p:cNvCxnSpPr>
            <a:cxnSpLocks/>
          </p:cNvCxnSpPr>
          <p:nvPr userDrawn="1"/>
        </p:nvCxnSpPr>
        <p:spPr>
          <a:xfrm flipH="1">
            <a:off x="11787447" y="267530"/>
            <a:ext cx="404554" cy="0"/>
          </a:xfrm>
          <a:prstGeom prst="line">
            <a:avLst/>
          </a:prstGeom>
          <a:ln w="50800">
            <a:solidFill>
              <a:srgbClr val="FF7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FDB27289-FC84-DC4D-AF92-3188511CE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1425" y="296659"/>
            <a:ext cx="781747" cy="216371"/>
          </a:xfrm>
          <a:prstGeom prst="rect">
            <a:avLst/>
          </a:prstGeom>
        </p:spPr>
        <p:txBody>
          <a:bodyPr/>
          <a:lstStyle>
            <a:lvl1pPr algn="l">
              <a:defRPr sz="1200" b="0">
                <a:solidFill>
                  <a:srgbClr val="A3A3A3"/>
                </a:solidFill>
              </a:defRPr>
            </a:lvl1pPr>
          </a:lstStyle>
          <a:p>
            <a:fld id="{7973176A-146B-4E61-BA6F-E97A08C604D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4" name="SmartArt Placeholder 2">
            <a:extLst>
              <a:ext uri="{FF2B5EF4-FFF2-40B4-BE49-F238E27FC236}">
                <a16:creationId xmlns:a16="http://schemas.microsoft.com/office/drawing/2014/main" id="{271D3DAE-9261-3F49-BD52-FA707E81E354}"/>
              </a:ext>
            </a:extLst>
          </p:cNvPr>
          <p:cNvSpPr>
            <a:spLocks noGrp="1"/>
          </p:cNvSpPr>
          <p:nvPr>
            <p:ph type="dgm" sz="quarter" idx="13" hasCustomPrompt="1"/>
          </p:nvPr>
        </p:nvSpPr>
        <p:spPr>
          <a:xfrm>
            <a:off x="511995" y="1413684"/>
            <a:ext cx="11161117" cy="4462800"/>
          </a:xfrm>
          <a:prstGeom prst="rect">
            <a:avLst/>
          </a:prstGeom>
        </p:spPr>
        <p:txBody>
          <a:bodyPr/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6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to add diagram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95706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side curve &amp; 3 bullets">
    <p:bg>
      <p:bgPr>
        <a:gradFill>
          <a:gsLst>
            <a:gs pos="0">
              <a:schemeClr val="bg1">
                <a:lumMod val="100000"/>
              </a:schemeClr>
            </a:gs>
            <a:gs pos="68000">
              <a:srgbClr val="CBCBC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E3A4163-1308-984A-B204-907D91C939BA}"/>
              </a:ext>
            </a:extLst>
          </p:cNvPr>
          <p:cNvGrpSpPr/>
          <p:nvPr userDrawn="1"/>
        </p:nvGrpSpPr>
        <p:grpSpPr>
          <a:xfrm>
            <a:off x="0" y="0"/>
            <a:ext cx="10908267" cy="6858000"/>
            <a:chOff x="0" y="0"/>
            <a:chExt cx="10908267" cy="685800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2192ADA-52B1-4E49-A0A6-54B0BEE2DD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2067" y="0"/>
              <a:ext cx="10236200" cy="685800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74D10B7-8D8A-CD4F-87D3-FFBADCF9646A}"/>
                </a:ext>
              </a:extLst>
            </p:cNvPr>
            <p:cNvSpPr/>
            <p:nvPr userDrawn="1"/>
          </p:nvSpPr>
          <p:spPr>
            <a:xfrm>
              <a:off x="0" y="0"/>
              <a:ext cx="1330036" cy="6857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Oval 29">
            <a:extLst>
              <a:ext uri="{FF2B5EF4-FFF2-40B4-BE49-F238E27FC236}">
                <a16:creationId xmlns:a16="http://schemas.microsoft.com/office/drawing/2014/main" id="{36491C3E-1547-F34D-A917-6347824F9886}"/>
              </a:ext>
            </a:extLst>
          </p:cNvPr>
          <p:cNvSpPr/>
          <p:nvPr userDrawn="1"/>
        </p:nvSpPr>
        <p:spPr>
          <a:xfrm>
            <a:off x="10533645" y="1416706"/>
            <a:ext cx="414761" cy="414761"/>
          </a:xfrm>
          <a:prstGeom prst="ellipse">
            <a:avLst/>
          </a:prstGeom>
          <a:solidFill>
            <a:schemeClr val="bg1"/>
          </a:solidFill>
          <a:ln w="50800">
            <a:solidFill>
              <a:srgbClr val="FF7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E6587BA-06D6-AE45-BD4B-53D002D40B89}"/>
              </a:ext>
            </a:extLst>
          </p:cNvPr>
          <p:cNvSpPr/>
          <p:nvPr userDrawn="1"/>
        </p:nvSpPr>
        <p:spPr>
          <a:xfrm>
            <a:off x="10673542" y="3223391"/>
            <a:ext cx="414761" cy="414761"/>
          </a:xfrm>
          <a:prstGeom prst="ellipse">
            <a:avLst/>
          </a:prstGeom>
          <a:solidFill>
            <a:schemeClr val="bg1"/>
          </a:solidFill>
          <a:ln w="50800">
            <a:solidFill>
              <a:srgbClr val="FF7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79807FA-CBA2-1F49-926A-09C16F0620DE}"/>
              </a:ext>
            </a:extLst>
          </p:cNvPr>
          <p:cNvSpPr/>
          <p:nvPr userDrawn="1"/>
        </p:nvSpPr>
        <p:spPr>
          <a:xfrm>
            <a:off x="10583524" y="5030075"/>
            <a:ext cx="414761" cy="414761"/>
          </a:xfrm>
          <a:prstGeom prst="ellipse">
            <a:avLst/>
          </a:prstGeom>
          <a:solidFill>
            <a:schemeClr val="bg1"/>
          </a:solidFill>
          <a:ln w="50800">
            <a:solidFill>
              <a:srgbClr val="FF7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9CBDFDD0-81B8-6943-8A49-47B1E9A4C71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89261" y="1714871"/>
            <a:ext cx="4242885" cy="972268"/>
          </a:xfrm>
          <a:prstGeom prst="rect">
            <a:avLst/>
          </a:prstGeom>
        </p:spPr>
        <p:txBody>
          <a:bodyPr lIns="0" tIns="0"/>
          <a:lstStyle>
            <a:lvl1pPr marL="0" indent="0" algn="r">
              <a:spcAft>
                <a:spcPts val="1200"/>
              </a:spcAft>
              <a:buFontTx/>
              <a:buNone/>
              <a:defRPr sz="1400">
                <a:solidFill>
                  <a:srgbClr val="4D4D4D"/>
                </a:solidFill>
              </a:defRPr>
            </a:lvl1pPr>
            <a:lvl2pPr marL="609585" indent="0">
              <a:buFontTx/>
              <a:buNone/>
              <a:defRPr sz="2400">
                <a:solidFill>
                  <a:srgbClr val="FF7900"/>
                </a:solidFill>
              </a:defRPr>
            </a:lvl2pPr>
            <a:lvl3pPr marL="1219170" indent="0">
              <a:buFontTx/>
              <a:buNone/>
              <a:defRPr sz="2400">
                <a:solidFill>
                  <a:srgbClr val="FF7900"/>
                </a:solidFill>
              </a:defRPr>
            </a:lvl3pPr>
            <a:lvl4pPr marL="1828755" indent="0">
              <a:buFontTx/>
              <a:buNone/>
              <a:defRPr sz="2400">
                <a:solidFill>
                  <a:srgbClr val="FF7900"/>
                </a:solidFill>
              </a:defRPr>
            </a:lvl4pPr>
            <a:lvl5pPr marL="2438339" indent="0">
              <a:buFontTx/>
              <a:buNone/>
              <a:defRPr sz="2400">
                <a:solidFill>
                  <a:srgbClr val="FF7900"/>
                </a:solidFill>
              </a:defRPr>
            </a:lvl5pPr>
          </a:lstStyle>
          <a:p>
            <a:pPr lvl="0"/>
            <a:r>
              <a:rPr lang="en-US" dirty="0"/>
              <a:t>Click to insert copy…</a:t>
            </a:r>
          </a:p>
        </p:txBody>
      </p: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B5D89C29-E2E4-8940-B61D-66CE9F6E828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89260" y="1368892"/>
            <a:ext cx="4242885" cy="320100"/>
          </a:xfrm>
          <a:prstGeom prst="rect">
            <a:avLst/>
          </a:prstGeom>
        </p:spPr>
        <p:txBody>
          <a:bodyPr lIns="0" tIns="0"/>
          <a:lstStyle>
            <a:lvl1pPr marL="0" indent="0" algn="r">
              <a:spcAft>
                <a:spcPts val="1200"/>
              </a:spcAft>
              <a:buFontTx/>
              <a:buNone/>
              <a:defRPr sz="1800">
                <a:solidFill>
                  <a:srgbClr val="FF7900"/>
                </a:solidFill>
              </a:defRPr>
            </a:lvl1pPr>
            <a:lvl2pPr marL="609585" indent="0">
              <a:buFontTx/>
              <a:buNone/>
              <a:defRPr sz="2400">
                <a:solidFill>
                  <a:srgbClr val="FF7900"/>
                </a:solidFill>
              </a:defRPr>
            </a:lvl2pPr>
            <a:lvl3pPr marL="1219170" indent="0">
              <a:buFontTx/>
              <a:buNone/>
              <a:defRPr sz="2400">
                <a:solidFill>
                  <a:srgbClr val="FF7900"/>
                </a:solidFill>
              </a:defRPr>
            </a:lvl3pPr>
            <a:lvl4pPr marL="1828755" indent="0">
              <a:buFontTx/>
              <a:buNone/>
              <a:defRPr sz="2400">
                <a:solidFill>
                  <a:srgbClr val="FF7900"/>
                </a:solidFill>
              </a:defRPr>
            </a:lvl4pPr>
            <a:lvl5pPr marL="2438339" indent="0">
              <a:buFontTx/>
              <a:buNone/>
              <a:defRPr sz="2400">
                <a:solidFill>
                  <a:srgbClr val="FF7900"/>
                </a:solidFill>
              </a:defRPr>
            </a:lvl5pPr>
          </a:lstStyle>
          <a:p>
            <a:pPr lvl="0"/>
            <a:r>
              <a:rPr lang="en-US" dirty="0"/>
              <a:t>Click to insert subheading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0DAD2AA2-A4F9-0143-A5BF-052625FC5A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995" y="468743"/>
            <a:ext cx="8607067" cy="552227"/>
          </a:xfrm>
          <a:prstGeom prst="rect">
            <a:avLst/>
          </a:prstGeom>
        </p:spPr>
        <p:txBody>
          <a:bodyPr lIns="0"/>
          <a:lstStyle>
            <a:lvl1pPr algn="l">
              <a:defRPr sz="2600" b="0">
                <a:solidFill>
                  <a:srgbClr val="4D4D4D"/>
                </a:solidFill>
              </a:defRPr>
            </a:lvl1pPr>
          </a:lstStyle>
          <a:p>
            <a:r>
              <a:rPr lang="en-US" dirty="0"/>
              <a:t>Click to insert title here</a:t>
            </a:r>
            <a:endParaRPr lang="en-GB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9104FF1-15B1-1449-8DBC-1504DD272E6E}"/>
              </a:ext>
            </a:extLst>
          </p:cNvPr>
          <p:cNvCxnSpPr>
            <a:cxnSpLocks/>
          </p:cNvCxnSpPr>
          <p:nvPr userDrawn="1"/>
        </p:nvCxnSpPr>
        <p:spPr>
          <a:xfrm>
            <a:off x="520308" y="1168767"/>
            <a:ext cx="928253" cy="0"/>
          </a:xfrm>
          <a:prstGeom prst="line">
            <a:avLst/>
          </a:prstGeom>
          <a:ln w="31750">
            <a:solidFill>
              <a:srgbClr val="FF7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21C7E861-7738-EA4F-9A33-B492EEB3136E}"/>
              </a:ext>
            </a:extLst>
          </p:cNvPr>
          <p:cNvSpPr txBox="1"/>
          <p:nvPr userDrawn="1"/>
        </p:nvSpPr>
        <p:spPr>
          <a:xfrm>
            <a:off x="1916977" y="6487674"/>
            <a:ext cx="12481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www.dssmith.com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268FBFC-3659-2043-8BDB-B7EDFAE69497}"/>
              </a:ext>
            </a:extLst>
          </p:cNvPr>
          <p:cNvSpPr/>
          <p:nvPr userDrawn="1"/>
        </p:nvSpPr>
        <p:spPr>
          <a:xfrm>
            <a:off x="102321" y="6487674"/>
            <a:ext cx="214443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Private &amp; Confidential © DS Smith  </a:t>
            </a:r>
            <a:endParaRPr lang="en-GB" sz="800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6010A53-C8F7-2D40-911D-38684CFD8216}"/>
              </a:ext>
            </a:extLst>
          </p:cNvPr>
          <p:cNvCxnSpPr>
            <a:cxnSpLocks/>
          </p:cNvCxnSpPr>
          <p:nvPr userDrawn="1"/>
        </p:nvCxnSpPr>
        <p:spPr>
          <a:xfrm flipH="1">
            <a:off x="11787447" y="267530"/>
            <a:ext cx="404554" cy="0"/>
          </a:xfrm>
          <a:prstGeom prst="line">
            <a:avLst/>
          </a:prstGeom>
          <a:ln w="50800">
            <a:solidFill>
              <a:srgbClr val="FF7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9B194AD0-22C2-E144-94A9-4C5436D77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1425" y="296659"/>
            <a:ext cx="781747" cy="216371"/>
          </a:xfrm>
          <a:prstGeom prst="rect">
            <a:avLst/>
          </a:prstGeom>
        </p:spPr>
        <p:txBody>
          <a:bodyPr/>
          <a:lstStyle>
            <a:lvl1pPr algn="l">
              <a:defRPr sz="1200" b="0">
                <a:solidFill>
                  <a:srgbClr val="A3A3A3"/>
                </a:solidFill>
              </a:defRPr>
            </a:lvl1pPr>
          </a:lstStyle>
          <a:p>
            <a:fld id="{7973176A-146B-4E61-BA6F-E97A08C604D1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B612CD6-8AF3-CA41-8792-D74E8A30452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21400"/>
            <a:ext cx="12192000" cy="736600"/>
          </a:xfrm>
          <a:prstGeom prst="rect">
            <a:avLst/>
          </a:prstGeom>
        </p:spPr>
      </p:pic>
      <p:sp>
        <p:nvSpPr>
          <p:cNvPr id="42" name="Text Placeholder 5">
            <a:extLst>
              <a:ext uri="{FF2B5EF4-FFF2-40B4-BE49-F238E27FC236}">
                <a16:creationId xmlns:a16="http://schemas.microsoft.com/office/drawing/2014/main" id="{056AE443-2651-304C-A0E7-5860697BEB7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89260" y="3543671"/>
            <a:ext cx="4399409" cy="972268"/>
          </a:xfrm>
          <a:prstGeom prst="rect">
            <a:avLst/>
          </a:prstGeom>
        </p:spPr>
        <p:txBody>
          <a:bodyPr lIns="0" tIns="0"/>
          <a:lstStyle>
            <a:lvl1pPr marL="0" indent="0" algn="r">
              <a:spcAft>
                <a:spcPts val="1200"/>
              </a:spcAft>
              <a:buFontTx/>
              <a:buNone/>
              <a:defRPr sz="1400">
                <a:solidFill>
                  <a:srgbClr val="4D4D4D"/>
                </a:solidFill>
              </a:defRPr>
            </a:lvl1pPr>
            <a:lvl2pPr marL="609585" indent="0">
              <a:buFontTx/>
              <a:buNone/>
              <a:defRPr sz="2400">
                <a:solidFill>
                  <a:srgbClr val="FF7900"/>
                </a:solidFill>
              </a:defRPr>
            </a:lvl2pPr>
            <a:lvl3pPr marL="1219170" indent="0">
              <a:buFontTx/>
              <a:buNone/>
              <a:defRPr sz="2400">
                <a:solidFill>
                  <a:srgbClr val="FF7900"/>
                </a:solidFill>
              </a:defRPr>
            </a:lvl3pPr>
            <a:lvl4pPr marL="1828755" indent="0">
              <a:buFontTx/>
              <a:buNone/>
              <a:defRPr sz="2400">
                <a:solidFill>
                  <a:srgbClr val="FF7900"/>
                </a:solidFill>
              </a:defRPr>
            </a:lvl4pPr>
            <a:lvl5pPr marL="2438339" indent="0">
              <a:buFontTx/>
              <a:buNone/>
              <a:defRPr sz="2400">
                <a:solidFill>
                  <a:srgbClr val="FF7900"/>
                </a:solidFill>
              </a:defRPr>
            </a:lvl5pPr>
          </a:lstStyle>
          <a:p>
            <a:pPr lvl="0"/>
            <a:r>
              <a:rPr lang="en-US" dirty="0"/>
              <a:t>Click to insert copy…</a:t>
            </a:r>
          </a:p>
        </p:txBody>
      </p:sp>
      <p:sp>
        <p:nvSpPr>
          <p:cNvPr id="43" name="Text Placeholder 5">
            <a:extLst>
              <a:ext uri="{FF2B5EF4-FFF2-40B4-BE49-F238E27FC236}">
                <a16:creationId xmlns:a16="http://schemas.microsoft.com/office/drawing/2014/main" id="{22B816E4-09D1-F145-B3FC-389127A31DF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989261" y="3197692"/>
            <a:ext cx="4399408" cy="320100"/>
          </a:xfrm>
          <a:prstGeom prst="rect">
            <a:avLst/>
          </a:prstGeom>
        </p:spPr>
        <p:txBody>
          <a:bodyPr lIns="0" tIns="0"/>
          <a:lstStyle>
            <a:lvl1pPr marL="0" indent="0" algn="r">
              <a:spcAft>
                <a:spcPts val="1200"/>
              </a:spcAft>
              <a:buFontTx/>
              <a:buNone/>
              <a:defRPr sz="1800">
                <a:solidFill>
                  <a:srgbClr val="FF7900"/>
                </a:solidFill>
              </a:defRPr>
            </a:lvl1pPr>
            <a:lvl2pPr marL="609585" indent="0">
              <a:buFontTx/>
              <a:buNone/>
              <a:defRPr sz="2400">
                <a:solidFill>
                  <a:srgbClr val="FF7900"/>
                </a:solidFill>
              </a:defRPr>
            </a:lvl2pPr>
            <a:lvl3pPr marL="1219170" indent="0">
              <a:buFontTx/>
              <a:buNone/>
              <a:defRPr sz="2400">
                <a:solidFill>
                  <a:srgbClr val="FF7900"/>
                </a:solidFill>
              </a:defRPr>
            </a:lvl3pPr>
            <a:lvl4pPr marL="1828755" indent="0">
              <a:buFontTx/>
              <a:buNone/>
              <a:defRPr sz="2400">
                <a:solidFill>
                  <a:srgbClr val="FF7900"/>
                </a:solidFill>
              </a:defRPr>
            </a:lvl4pPr>
            <a:lvl5pPr marL="2438339" indent="0">
              <a:buFontTx/>
              <a:buNone/>
              <a:defRPr sz="2400">
                <a:solidFill>
                  <a:srgbClr val="FF7900"/>
                </a:solidFill>
              </a:defRPr>
            </a:lvl5pPr>
          </a:lstStyle>
          <a:p>
            <a:pPr lvl="0"/>
            <a:r>
              <a:rPr lang="en-US" dirty="0"/>
              <a:t>Click to insert subheading</a:t>
            </a:r>
          </a:p>
        </p:txBody>
      </p:sp>
      <p:sp>
        <p:nvSpPr>
          <p:cNvPr id="44" name="Text Placeholder 5">
            <a:extLst>
              <a:ext uri="{FF2B5EF4-FFF2-40B4-BE49-F238E27FC236}">
                <a16:creationId xmlns:a16="http://schemas.microsoft.com/office/drawing/2014/main" id="{38F9D7AD-952B-BC4B-88B9-961D1D674A0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989261" y="5331220"/>
            <a:ext cx="4242885" cy="972268"/>
          </a:xfrm>
          <a:prstGeom prst="rect">
            <a:avLst/>
          </a:prstGeom>
        </p:spPr>
        <p:txBody>
          <a:bodyPr lIns="0" tIns="0"/>
          <a:lstStyle>
            <a:lvl1pPr marL="0" indent="0" algn="r">
              <a:spcAft>
                <a:spcPts val="1200"/>
              </a:spcAft>
              <a:buFontTx/>
              <a:buNone/>
              <a:defRPr sz="1400">
                <a:solidFill>
                  <a:srgbClr val="4D4D4D"/>
                </a:solidFill>
              </a:defRPr>
            </a:lvl1pPr>
            <a:lvl2pPr marL="609585" indent="0">
              <a:buFontTx/>
              <a:buNone/>
              <a:defRPr sz="2400">
                <a:solidFill>
                  <a:srgbClr val="FF7900"/>
                </a:solidFill>
              </a:defRPr>
            </a:lvl2pPr>
            <a:lvl3pPr marL="1219170" indent="0">
              <a:buFontTx/>
              <a:buNone/>
              <a:defRPr sz="2400">
                <a:solidFill>
                  <a:srgbClr val="FF7900"/>
                </a:solidFill>
              </a:defRPr>
            </a:lvl3pPr>
            <a:lvl4pPr marL="1828755" indent="0">
              <a:buFontTx/>
              <a:buNone/>
              <a:defRPr sz="2400">
                <a:solidFill>
                  <a:srgbClr val="FF7900"/>
                </a:solidFill>
              </a:defRPr>
            </a:lvl4pPr>
            <a:lvl5pPr marL="2438339" indent="0">
              <a:buFontTx/>
              <a:buNone/>
              <a:defRPr sz="2400">
                <a:solidFill>
                  <a:srgbClr val="FF7900"/>
                </a:solidFill>
              </a:defRPr>
            </a:lvl5pPr>
          </a:lstStyle>
          <a:p>
            <a:pPr lvl="0"/>
            <a:r>
              <a:rPr lang="en-US" dirty="0"/>
              <a:t>Click to insert copy…</a:t>
            </a:r>
          </a:p>
        </p:txBody>
      </p:sp>
      <p:sp>
        <p:nvSpPr>
          <p:cNvPr id="45" name="Text Placeholder 5">
            <a:extLst>
              <a:ext uri="{FF2B5EF4-FFF2-40B4-BE49-F238E27FC236}">
                <a16:creationId xmlns:a16="http://schemas.microsoft.com/office/drawing/2014/main" id="{9EBDCCC5-AB98-7C45-A27B-BCD7DB51C7C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989260" y="4976615"/>
            <a:ext cx="4242885" cy="320100"/>
          </a:xfrm>
          <a:prstGeom prst="rect">
            <a:avLst/>
          </a:prstGeom>
        </p:spPr>
        <p:txBody>
          <a:bodyPr lIns="0" tIns="0"/>
          <a:lstStyle>
            <a:lvl1pPr marL="0" indent="0" algn="r">
              <a:spcAft>
                <a:spcPts val="1200"/>
              </a:spcAft>
              <a:buFontTx/>
              <a:buNone/>
              <a:defRPr sz="1800">
                <a:solidFill>
                  <a:srgbClr val="FF7900"/>
                </a:solidFill>
              </a:defRPr>
            </a:lvl1pPr>
            <a:lvl2pPr marL="609585" indent="0">
              <a:buFontTx/>
              <a:buNone/>
              <a:defRPr sz="2400">
                <a:solidFill>
                  <a:srgbClr val="FF7900"/>
                </a:solidFill>
              </a:defRPr>
            </a:lvl2pPr>
            <a:lvl3pPr marL="1219170" indent="0">
              <a:buFontTx/>
              <a:buNone/>
              <a:defRPr sz="2400">
                <a:solidFill>
                  <a:srgbClr val="FF7900"/>
                </a:solidFill>
              </a:defRPr>
            </a:lvl3pPr>
            <a:lvl4pPr marL="1828755" indent="0">
              <a:buFontTx/>
              <a:buNone/>
              <a:defRPr sz="2400">
                <a:solidFill>
                  <a:srgbClr val="FF7900"/>
                </a:solidFill>
              </a:defRPr>
            </a:lvl4pPr>
            <a:lvl5pPr marL="2438339" indent="0">
              <a:buFontTx/>
              <a:buNone/>
              <a:defRPr sz="2400">
                <a:solidFill>
                  <a:srgbClr val="FF7900"/>
                </a:solidFill>
              </a:defRPr>
            </a:lvl5pPr>
          </a:lstStyle>
          <a:p>
            <a:pPr lvl="0"/>
            <a:r>
              <a:rPr lang="en-US" dirty="0"/>
              <a:t>Click to insert subheading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84E7306D-35E5-3640-80FC-0BE1E6654174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511995" y="1868883"/>
            <a:ext cx="4521851" cy="4463909"/>
          </a:xfrm>
        </p:spPr>
        <p:txBody>
          <a:bodyPr lIns="0"/>
          <a:lstStyle/>
          <a:p>
            <a:pPr lvl="0"/>
            <a:r>
              <a:rPr lang="en-US" dirty="0"/>
              <a:t>Click to insert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19354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side curve &amp; picture">
    <p:bg>
      <p:bgPr>
        <a:gradFill>
          <a:gsLst>
            <a:gs pos="0">
              <a:schemeClr val="bg1">
                <a:lumMod val="100000"/>
              </a:schemeClr>
            </a:gs>
            <a:gs pos="68000">
              <a:srgbClr val="CBCBC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1AA0B28-31E5-BE44-A600-38C5616CD1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236200" cy="6858000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0DAD2AA2-A4F9-0143-A5BF-052625FC5A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995" y="468743"/>
            <a:ext cx="8607067" cy="552227"/>
          </a:xfrm>
          <a:prstGeom prst="rect">
            <a:avLst/>
          </a:prstGeom>
        </p:spPr>
        <p:txBody>
          <a:bodyPr lIns="0"/>
          <a:lstStyle>
            <a:lvl1pPr algn="l">
              <a:defRPr sz="2600" b="0">
                <a:solidFill>
                  <a:srgbClr val="4D4D4D"/>
                </a:solidFill>
              </a:defRPr>
            </a:lvl1pPr>
          </a:lstStyle>
          <a:p>
            <a:r>
              <a:rPr lang="en-US" dirty="0"/>
              <a:t>Click to insert title here</a:t>
            </a:r>
            <a:endParaRPr lang="en-GB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9104FF1-15B1-1449-8DBC-1504DD272E6E}"/>
              </a:ext>
            </a:extLst>
          </p:cNvPr>
          <p:cNvCxnSpPr>
            <a:cxnSpLocks/>
          </p:cNvCxnSpPr>
          <p:nvPr userDrawn="1"/>
        </p:nvCxnSpPr>
        <p:spPr>
          <a:xfrm>
            <a:off x="520308" y="1168767"/>
            <a:ext cx="928253" cy="0"/>
          </a:xfrm>
          <a:prstGeom prst="line">
            <a:avLst/>
          </a:prstGeom>
          <a:ln w="31750">
            <a:solidFill>
              <a:srgbClr val="FF7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21C7E861-7738-EA4F-9A33-B492EEB3136E}"/>
              </a:ext>
            </a:extLst>
          </p:cNvPr>
          <p:cNvSpPr txBox="1"/>
          <p:nvPr userDrawn="1"/>
        </p:nvSpPr>
        <p:spPr>
          <a:xfrm>
            <a:off x="1916977" y="6487674"/>
            <a:ext cx="12481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www.dssmith.com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268FBFC-3659-2043-8BDB-B7EDFAE69497}"/>
              </a:ext>
            </a:extLst>
          </p:cNvPr>
          <p:cNvSpPr/>
          <p:nvPr userDrawn="1"/>
        </p:nvSpPr>
        <p:spPr>
          <a:xfrm>
            <a:off x="102321" y="6487674"/>
            <a:ext cx="214443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Private &amp; Confidential © DS Smith  </a:t>
            </a:r>
            <a:endParaRPr lang="en-GB" sz="800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6010A53-C8F7-2D40-911D-38684CFD8216}"/>
              </a:ext>
            </a:extLst>
          </p:cNvPr>
          <p:cNvCxnSpPr>
            <a:cxnSpLocks/>
          </p:cNvCxnSpPr>
          <p:nvPr userDrawn="1"/>
        </p:nvCxnSpPr>
        <p:spPr>
          <a:xfrm flipH="1">
            <a:off x="11787447" y="267530"/>
            <a:ext cx="404554" cy="0"/>
          </a:xfrm>
          <a:prstGeom prst="line">
            <a:avLst/>
          </a:prstGeom>
          <a:ln w="50800">
            <a:solidFill>
              <a:srgbClr val="FF7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9B194AD0-22C2-E144-94A9-4C5436D77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1425" y="296659"/>
            <a:ext cx="781747" cy="216371"/>
          </a:xfrm>
          <a:prstGeom prst="rect">
            <a:avLst/>
          </a:prstGeom>
        </p:spPr>
        <p:txBody>
          <a:bodyPr/>
          <a:lstStyle>
            <a:lvl1pPr algn="l">
              <a:defRPr sz="1200" b="0">
                <a:solidFill>
                  <a:srgbClr val="A3A3A3"/>
                </a:solidFill>
              </a:defRPr>
            </a:lvl1pPr>
          </a:lstStyle>
          <a:p>
            <a:fld id="{7973176A-146B-4E61-BA6F-E97A08C604D1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B612CD6-8AF3-CA41-8792-D74E8A30452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21400"/>
            <a:ext cx="12192000" cy="736600"/>
          </a:xfrm>
          <a:prstGeom prst="rect">
            <a:avLst/>
          </a:prstGeom>
        </p:spPr>
      </p:pic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682423D0-B02B-514F-ADD4-88DD99525DB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055032" y="1377068"/>
            <a:ext cx="3433157" cy="45665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4D4D4D"/>
                </a:solidFill>
              </a:defRPr>
            </a:lvl1pPr>
            <a:lvl2pPr marL="609585" indent="0">
              <a:buNone/>
              <a:defRPr sz="1800">
                <a:solidFill>
                  <a:srgbClr val="4D4D4D"/>
                </a:solidFill>
              </a:defRPr>
            </a:lvl2pPr>
            <a:lvl3pPr marL="1219170" indent="0">
              <a:buNone/>
              <a:defRPr sz="1800">
                <a:solidFill>
                  <a:srgbClr val="4D4D4D"/>
                </a:solidFill>
              </a:defRPr>
            </a:lvl3pPr>
            <a:lvl4pPr marL="1828755" indent="0">
              <a:buNone/>
              <a:defRPr sz="1800">
                <a:solidFill>
                  <a:srgbClr val="4D4D4D"/>
                </a:solidFill>
              </a:defRPr>
            </a:lvl4pPr>
            <a:lvl5pPr marL="2438339" indent="0">
              <a:buNone/>
              <a:defRPr sz="1800">
                <a:solidFill>
                  <a:srgbClr val="4D4D4D"/>
                </a:solidFill>
              </a:defRPr>
            </a:lvl5pPr>
          </a:lstStyle>
          <a:p>
            <a:pPr lvl="0"/>
            <a:r>
              <a:rPr lang="en-US" dirty="0"/>
              <a:t>Click picture icon to add an image here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8C2207F-1C43-E44C-8B39-D205A107D376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511995" y="1868883"/>
            <a:ext cx="6566292" cy="4463909"/>
          </a:xfrm>
        </p:spPr>
        <p:txBody>
          <a:bodyPr lIns="0"/>
          <a:lstStyle/>
          <a:p>
            <a:pPr lvl="0"/>
            <a:r>
              <a:rPr lang="en-US" dirty="0"/>
              <a:t>Click to insert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141046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ullets &amp; side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1AA0B28-31E5-BE44-A600-38C5616CD1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875" y="0"/>
            <a:ext cx="7918450" cy="6858000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0DAD2AA2-A4F9-0143-A5BF-052625FC5A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996" y="468743"/>
            <a:ext cx="7543038" cy="552227"/>
          </a:xfrm>
          <a:prstGeom prst="rect">
            <a:avLst/>
          </a:prstGeom>
        </p:spPr>
        <p:txBody>
          <a:bodyPr lIns="0"/>
          <a:lstStyle>
            <a:lvl1pPr algn="l">
              <a:defRPr sz="2600" b="0">
                <a:solidFill>
                  <a:srgbClr val="4D4D4D"/>
                </a:solidFill>
              </a:defRPr>
            </a:lvl1pPr>
          </a:lstStyle>
          <a:p>
            <a:r>
              <a:rPr lang="en-US" dirty="0"/>
              <a:t>Click to insert title here</a:t>
            </a:r>
            <a:endParaRPr lang="en-GB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9104FF1-15B1-1449-8DBC-1504DD272E6E}"/>
              </a:ext>
            </a:extLst>
          </p:cNvPr>
          <p:cNvCxnSpPr>
            <a:cxnSpLocks/>
          </p:cNvCxnSpPr>
          <p:nvPr userDrawn="1"/>
        </p:nvCxnSpPr>
        <p:spPr>
          <a:xfrm>
            <a:off x="520308" y="1168767"/>
            <a:ext cx="928253" cy="0"/>
          </a:xfrm>
          <a:prstGeom prst="line">
            <a:avLst/>
          </a:prstGeom>
          <a:ln w="31750">
            <a:solidFill>
              <a:srgbClr val="FF7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7B943269-8C9E-B540-A731-8D3E8187F30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21400"/>
            <a:ext cx="12192000" cy="7366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8DE57CC-7D71-D441-B77A-E793EDAC76C5}"/>
              </a:ext>
            </a:extLst>
          </p:cNvPr>
          <p:cNvCxnSpPr>
            <a:cxnSpLocks/>
          </p:cNvCxnSpPr>
          <p:nvPr userDrawn="1"/>
        </p:nvCxnSpPr>
        <p:spPr>
          <a:xfrm flipH="1">
            <a:off x="11787447" y="267530"/>
            <a:ext cx="404554" cy="0"/>
          </a:xfrm>
          <a:prstGeom prst="line">
            <a:avLst/>
          </a:prstGeom>
          <a:ln w="50800">
            <a:solidFill>
              <a:srgbClr val="FF7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1990D1C3-53B9-DD47-B37C-5F78C9196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1425" y="296659"/>
            <a:ext cx="781747" cy="216371"/>
          </a:xfrm>
          <a:prstGeom prst="rect">
            <a:avLst/>
          </a:prstGeom>
        </p:spPr>
        <p:txBody>
          <a:bodyPr/>
          <a:lstStyle>
            <a:lvl1pPr algn="l">
              <a:defRPr sz="1200" b="0">
                <a:solidFill>
                  <a:srgbClr val="A3A3A3"/>
                </a:solidFill>
              </a:defRPr>
            </a:lvl1pPr>
          </a:lstStyle>
          <a:p>
            <a:fld id="{7973176A-146B-4E61-BA6F-E97A08C604D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BADC4CA1-7EF6-DF4D-9E49-D638B5151A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67217" y="2033539"/>
            <a:ext cx="5772426" cy="972268"/>
          </a:xfrm>
          <a:prstGeom prst="rect">
            <a:avLst/>
          </a:prstGeom>
        </p:spPr>
        <p:txBody>
          <a:bodyPr lIns="0" tIns="0"/>
          <a:lstStyle>
            <a:lvl1pPr marL="0" indent="0" algn="l">
              <a:spcAft>
                <a:spcPts val="1200"/>
              </a:spcAft>
              <a:buFontTx/>
              <a:buNone/>
              <a:defRPr sz="1400">
                <a:solidFill>
                  <a:srgbClr val="4D4D4D"/>
                </a:solidFill>
              </a:defRPr>
            </a:lvl1pPr>
            <a:lvl2pPr marL="609585" indent="0">
              <a:buFontTx/>
              <a:buNone/>
              <a:defRPr sz="2400">
                <a:solidFill>
                  <a:srgbClr val="FF7900"/>
                </a:solidFill>
              </a:defRPr>
            </a:lvl2pPr>
            <a:lvl3pPr marL="1219170" indent="0">
              <a:buFontTx/>
              <a:buNone/>
              <a:defRPr sz="2400">
                <a:solidFill>
                  <a:srgbClr val="FF7900"/>
                </a:solidFill>
              </a:defRPr>
            </a:lvl3pPr>
            <a:lvl4pPr marL="1828755" indent="0">
              <a:buFontTx/>
              <a:buNone/>
              <a:defRPr sz="2400">
                <a:solidFill>
                  <a:srgbClr val="FF7900"/>
                </a:solidFill>
              </a:defRPr>
            </a:lvl4pPr>
            <a:lvl5pPr marL="2438339" indent="0">
              <a:buFontTx/>
              <a:buNone/>
              <a:defRPr sz="2400">
                <a:solidFill>
                  <a:srgbClr val="FF7900"/>
                </a:solidFill>
              </a:defRPr>
            </a:lvl5pPr>
          </a:lstStyle>
          <a:p>
            <a:pPr lvl="0"/>
            <a:r>
              <a:rPr lang="en-US" dirty="0"/>
              <a:t>Click to insert copy…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BA3DF27C-6A3D-A344-985E-292E290A5FD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67217" y="1713438"/>
            <a:ext cx="5772426" cy="320100"/>
          </a:xfrm>
          <a:prstGeom prst="rect">
            <a:avLst/>
          </a:prstGeom>
        </p:spPr>
        <p:txBody>
          <a:bodyPr lIns="0" tIns="0"/>
          <a:lstStyle>
            <a:lvl1pPr marL="0" indent="0" algn="l">
              <a:spcAft>
                <a:spcPts val="1200"/>
              </a:spcAft>
              <a:buFontTx/>
              <a:buNone/>
              <a:defRPr sz="1800">
                <a:solidFill>
                  <a:srgbClr val="FF7900"/>
                </a:solidFill>
              </a:defRPr>
            </a:lvl1pPr>
            <a:lvl2pPr marL="609585" indent="0">
              <a:buFontTx/>
              <a:buNone/>
              <a:defRPr sz="2400">
                <a:solidFill>
                  <a:srgbClr val="FF7900"/>
                </a:solidFill>
              </a:defRPr>
            </a:lvl2pPr>
            <a:lvl3pPr marL="1219170" indent="0">
              <a:buFontTx/>
              <a:buNone/>
              <a:defRPr sz="2400">
                <a:solidFill>
                  <a:srgbClr val="FF7900"/>
                </a:solidFill>
              </a:defRPr>
            </a:lvl3pPr>
            <a:lvl4pPr marL="1828755" indent="0">
              <a:buFontTx/>
              <a:buNone/>
              <a:defRPr sz="2400">
                <a:solidFill>
                  <a:srgbClr val="FF7900"/>
                </a:solidFill>
              </a:defRPr>
            </a:lvl4pPr>
            <a:lvl5pPr marL="2438339" indent="0">
              <a:buFontTx/>
              <a:buNone/>
              <a:defRPr sz="2400">
                <a:solidFill>
                  <a:srgbClr val="FF7900"/>
                </a:solidFill>
              </a:defRPr>
            </a:lvl5pPr>
          </a:lstStyle>
          <a:p>
            <a:pPr lvl="0"/>
            <a:r>
              <a:rPr lang="en-US" dirty="0"/>
              <a:t>Click to insert subheading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71F5C341-3C02-D449-B1B2-1D652F71457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67217" y="3663915"/>
            <a:ext cx="5772427" cy="972268"/>
          </a:xfrm>
          <a:prstGeom prst="rect">
            <a:avLst/>
          </a:prstGeom>
        </p:spPr>
        <p:txBody>
          <a:bodyPr lIns="0" tIns="0"/>
          <a:lstStyle>
            <a:lvl1pPr marL="0" indent="0" algn="l">
              <a:spcAft>
                <a:spcPts val="1200"/>
              </a:spcAft>
              <a:buFontTx/>
              <a:buNone/>
              <a:defRPr sz="1400">
                <a:solidFill>
                  <a:srgbClr val="4D4D4D"/>
                </a:solidFill>
              </a:defRPr>
            </a:lvl1pPr>
            <a:lvl2pPr marL="609585" indent="0">
              <a:buFontTx/>
              <a:buNone/>
              <a:defRPr sz="2400">
                <a:solidFill>
                  <a:srgbClr val="FF7900"/>
                </a:solidFill>
              </a:defRPr>
            </a:lvl2pPr>
            <a:lvl3pPr marL="1219170" indent="0">
              <a:buFontTx/>
              <a:buNone/>
              <a:defRPr sz="2400">
                <a:solidFill>
                  <a:srgbClr val="FF7900"/>
                </a:solidFill>
              </a:defRPr>
            </a:lvl3pPr>
            <a:lvl4pPr marL="1828755" indent="0">
              <a:buFontTx/>
              <a:buNone/>
              <a:defRPr sz="2400">
                <a:solidFill>
                  <a:srgbClr val="FF7900"/>
                </a:solidFill>
              </a:defRPr>
            </a:lvl4pPr>
            <a:lvl5pPr marL="2438339" indent="0">
              <a:buFontTx/>
              <a:buNone/>
              <a:defRPr sz="2400">
                <a:solidFill>
                  <a:srgbClr val="FF7900"/>
                </a:solidFill>
              </a:defRPr>
            </a:lvl5pPr>
          </a:lstStyle>
          <a:p>
            <a:pPr lvl="0"/>
            <a:r>
              <a:rPr lang="en-US" dirty="0"/>
              <a:t>Click to insert copy…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5D4C8193-4A24-E443-A101-BD004DE521A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767216" y="3343814"/>
            <a:ext cx="5772427" cy="320100"/>
          </a:xfrm>
          <a:prstGeom prst="rect">
            <a:avLst/>
          </a:prstGeom>
        </p:spPr>
        <p:txBody>
          <a:bodyPr lIns="0" tIns="0"/>
          <a:lstStyle>
            <a:lvl1pPr marL="0" indent="0" algn="l">
              <a:spcAft>
                <a:spcPts val="1200"/>
              </a:spcAft>
              <a:buFontTx/>
              <a:buNone/>
              <a:defRPr sz="1800">
                <a:solidFill>
                  <a:srgbClr val="FF7900"/>
                </a:solidFill>
              </a:defRPr>
            </a:lvl1pPr>
            <a:lvl2pPr marL="609585" indent="0">
              <a:buFontTx/>
              <a:buNone/>
              <a:defRPr sz="2400">
                <a:solidFill>
                  <a:srgbClr val="FF7900"/>
                </a:solidFill>
              </a:defRPr>
            </a:lvl2pPr>
            <a:lvl3pPr marL="1219170" indent="0">
              <a:buFontTx/>
              <a:buNone/>
              <a:defRPr sz="2400">
                <a:solidFill>
                  <a:srgbClr val="FF7900"/>
                </a:solidFill>
              </a:defRPr>
            </a:lvl3pPr>
            <a:lvl4pPr marL="1828755" indent="0">
              <a:buFontTx/>
              <a:buNone/>
              <a:defRPr sz="2400">
                <a:solidFill>
                  <a:srgbClr val="FF7900"/>
                </a:solidFill>
              </a:defRPr>
            </a:lvl4pPr>
            <a:lvl5pPr marL="2438339" indent="0">
              <a:buFontTx/>
              <a:buNone/>
              <a:defRPr sz="2400">
                <a:solidFill>
                  <a:srgbClr val="FF7900"/>
                </a:solidFill>
              </a:defRPr>
            </a:lvl5pPr>
          </a:lstStyle>
          <a:p>
            <a:pPr lvl="0"/>
            <a:r>
              <a:rPr lang="en-US" dirty="0"/>
              <a:t>Click to insert subheading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CF5741F7-BBAE-8145-B1BE-3909A982E4D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67217" y="5285338"/>
            <a:ext cx="5772426" cy="972268"/>
          </a:xfrm>
          <a:prstGeom prst="rect">
            <a:avLst/>
          </a:prstGeom>
        </p:spPr>
        <p:txBody>
          <a:bodyPr lIns="0" tIns="0"/>
          <a:lstStyle>
            <a:lvl1pPr marL="0" indent="0" algn="l">
              <a:spcAft>
                <a:spcPts val="1200"/>
              </a:spcAft>
              <a:buFontTx/>
              <a:buNone/>
              <a:defRPr sz="1400">
                <a:solidFill>
                  <a:srgbClr val="4D4D4D"/>
                </a:solidFill>
              </a:defRPr>
            </a:lvl1pPr>
            <a:lvl2pPr marL="609585" indent="0">
              <a:buFontTx/>
              <a:buNone/>
              <a:defRPr sz="2400">
                <a:solidFill>
                  <a:srgbClr val="FF7900"/>
                </a:solidFill>
              </a:defRPr>
            </a:lvl2pPr>
            <a:lvl3pPr marL="1219170" indent="0">
              <a:buFontTx/>
              <a:buNone/>
              <a:defRPr sz="2400">
                <a:solidFill>
                  <a:srgbClr val="FF7900"/>
                </a:solidFill>
              </a:defRPr>
            </a:lvl3pPr>
            <a:lvl4pPr marL="1828755" indent="0">
              <a:buFontTx/>
              <a:buNone/>
              <a:defRPr sz="2400">
                <a:solidFill>
                  <a:srgbClr val="FF7900"/>
                </a:solidFill>
              </a:defRPr>
            </a:lvl4pPr>
            <a:lvl5pPr marL="2438339" indent="0">
              <a:buFontTx/>
              <a:buNone/>
              <a:defRPr sz="2400">
                <a:solidFill>
                  <a:srgbClr val="FF7900"/>
                </a:solidFill>
              </a:defRPr>
            </a:lvl5pPr>
          </a:lstStyle>
          <a:p>
            <a:pPr lvl="0"/>
            <a:r>
              <a:rPr lang="en-US" dirty="0"/>
              <a:t>Click to insert copy…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8924B84-0D1B-A648-8605-B469C7AD211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767217" y="4965237"/>
            <a:ext cx="5772426" cy="320100"/>
          </a:xfrm>
          <a:prstGeom prst="rect">
            <a:avLst/>
          </a:prstGeom>
        </p:spPr>
        <p:txBody>
          <a:bodyPr lIns="0" tIns="0"/>
          <a:lstStyle>
            <a:lvl1pPr marL="0" indent="0" algn="l">
              <a:spcAft>
                <a:spcPts val="1200"/>
              </a:spcAft>
              <a:buFontTx/>
              <a:buNone/>
              <a:defRPr sz="1800">
                <a:solidFill>
                  <a:srgbClr val="FF7900"/>
                </a:solidFill>
              </a:defRPr>
            </a:lvl1pPr>
            <a:lvl2pPr marL="609585" indent="0">
              <a:buFontTx/>
              <a:buNone/>
              <a:defRPr sz="2400">
                <a:solidFill>
                  <a:srgbClr val="FF7900"/>
                </a:solidFill>
              </a:defRPr>
            </a:lvl2pPr>
            <a:lvl3pPr marL="1219170" indent="0">
              <a:buFontTx/>
              <a:buNone/>
              <a:defRPr sz="2400">
                <a:solidFill>
                  <a:srgbClr val="FF7900"/>
                </a:solidFill>
              </a:defRPr>
            </a:lvl3pPr>
            <a:lvl4pPr marL="1828755" indent="0">
              <a:buFontTx/>
              <a:buNone/>
              <a:defRPr sz="2400">
                <a:solidFill>
                  <a:srgbClr val="FF7900"/>
                </a:solidFill>
              </a:defRPr>
            </a:lvl4pPr>
            <a:lvl5pPr marL="2438339" indent="0">
              <a:buFontTx/>
              <a:buNone/>
              <a:defRPr sz="2400">
                <a:solidFill>
                  <a:srgbClr val="FF7900"/>
                </a:solidFill>
              </a:defRPr>
            </a:lvl5pPr>
          </a:lstStyle>
          <a:p>
            <a:pPr lvl="0"/>
            <a:r>
              <a:rPr lang="en-US" dirty="0"/>
              <a:t>Click to insert subheading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E998C430-CEC6-CA43-8A6D-9C685E88790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81675" y="1659567"/>
            <a:ext cx="2405771" cy="860105"/>
          </a:xfrm>
          <a:prstGeom prst="rect">
            <a:avLst/>
          </a:prstGeom>
        </p:spPr>
        <p:txBody>
          <a:bodyPr lIns="0" tIns="0"/>
          <a:lstStyle>
            <a:lvl1pPr marL="0" indent="0" algn="l">
              <a:spcAft>
                <a:spcPts val="1200"/>
              </a:spcAft>
              <a:buFontTx/>
              <a:buNone/>
              <a:defRPr sz="2200">
                <a:solidFill>
                  <a:srgbClr val="4D4D4D"/>
                </a:solidFill>
              </a:defRPr>
            </a:lvl1pPr>
            <a:lvl2pPr marL="609585" indent="0">
              <a:buFontTx/>
              <a:buNone/>
              <a:defRPr sz="2400">
                <a:solidFill>
                  <a:srgbClr val="FF7900"/>
                </a:solidFill>
              </a:defRPr>
            </a:lvl2pPr>
            <a:lvl3pPr marL="1219170" indent="0">
              <a:buFontTx/>
              <a:buNone/>
              <a:defRPr sz="2400">
                <a:solidFill>
                  <a:srgbClr val="FF7900"/>
                </a:solidFill>
              </a:defRPr>
            </a:lvl3pPr>
            <a:lvl4pPr marL="1828755" indent="0">
              <a:buFontTx/>
              <a:buNone/>
              <a:defRPr sz="2400">
                <a:solidFill>
                  <a:srgbClr val="FF7900"/>
                </a:solidFill>
              </a:defRPr>
            </a:lvl4pPr>
            <a:lvl5pPr marL="2438339" indent="0">
              <a:buFontTx/>
              <a:buNone/>
              <a:defRPr sz="2400">
                <a:solidFill>
                  <a:srgbClr val="FF7900"/>
                </a:solidFill>
              </a:defRPr>
            </a:lvl5pPr>
          </a:lstStyle>
          <a:p>
            <a:pPr lvl="0"/>
            <a:r>
              <a:rPr lang="en-US" dirty="0"/>
              <a:t>Click to insert sidebar heading</a:t>
            </a:r>
          </a:p>
        </p:txBody>
      </p:sp>
      <p:sp>
        <p:nvSpPr>
          <p:cNvPr id="35" name="Content Placeholder 6">
            <a:extLst>
              <a:ext uri="{FF2B5EF4-FFF2-40B4-BE49-F238E27FC236}">
                <a16:creationId xmlns:a16="http://schemas.microsoft.com/office/drawing/2014/main" id="{8559883C-D6CF-6A43-82B5-C69CD44D6BA6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498776" y="1708348"/>
            <a:ext cx="1022453" cy="9480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rgbClr val="4D4D4D"/>
                </a:solidFill>
              </a:defRPr>
            </a:lvl1pPr>
            <a:lvl2pPr marL="609585" indent="0">
              <a:buNone/>
              <a:defRPr sz="1800">
                <a:solidFill>
                  <a:srgbClr val="4D4D4D"/>
                </a:solidFill>
              </a:defRPr>
            </a:lvl2pPr>
            <a:lvl3pPr marL="1219170" indent="0">
              <a:buNone/>
              <a:defRPr sz="1800">
                <a:solidFill>
                  <a:srgbClr val="4D4D4D"/>
                </a:solidFill>
              </a:defRPr>
            </a:lvl3pPr>
            <a:lvl4pPr marL="1828755" indent="0">
              <a:buNone/>
              <a:defRPr sz="1800">
                <a:solidFill>
                  <a:srgbClr val="4D4D4D"/>
                </a:solidFill>
              </a:defRPr>
            </a:lvl4pPr>
            <a:lvl5pPr marL="2438339" indent="0">
              <a:buNone/>
              <a:defRPr sz="1800">
                <a:solidFill>
                  <a:srgbClr val="4D4D4D"/>
                </a:solidFill>
              </a:defRPr>
            </a:lvl5pPr>
          </a:lstStyle>
          <a:p>
            <a:pPr lvl="0"/>
            <a:r>
              <a:rPr lang="en-US" dirty="0"/>
              <a:t>Click picture icon to add an image here</a:t>
            </a:r>
          </a:p>
        </p:txBody>
      </p:sp>
      <p:sp>
        <p:nvSpPr>
          <p:cNvPr id="36" name="Content Placeholder 6">
            <a:extLst>
              <a:ext uri="{FF2B5EF4-FFF2-40B4-BE49-F238E27FC236}">
                <a16:creationId xmlns:a16="http://schemas.microsoft.com/office/drawing/2014/main" id="{D287767F-3E89-CE46-9036-AEA3DFA5473E}"/>
              </a:ext>
            </a:extLst>
          </p:cNvPr>
          <p:cNvSpPr>
            <a:spLocks noGrp="1"/>
          </p:cNvSpPr>
          <p:nvPr>
            <p:ph sz="quarter" idx="40" hasCustomPrompt="1"/>
          </p:nvPr>
        </p:nvSpPr>
        <p:spPr>
          <a:xfrm>
            <a:off x="498776" y="3329330"/>
            <a:ext cx="1022453" cy="9480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rgbClr val="4D4D4D"/>
                </a:solidFill>
              </a:defRPr>
            </a:lvl1pPr>
            <a:lvl2pPr marL="609585" indent="0">
              <a:buNone/>
              <a:defRPr sz="1800">
                <a:solidFill>
                  <a:srgbClr val="4D4D4D"/>
                </a:solidFill>
              </a:defRPr>
            </a:lvl2pPr>
            <a:lvl3pPr marL="1219170" indent="0">
              <a:buNone/>
              <a:defRPr sz="1800">
                <a:solidFill>
                  <a:srgbClr val="4D4D4D"/>
                </a:solidFill>
              </a:defRPr>
            </a:lvl3pPr>
            <a:lvl4pPr marL="1828755" indent="0">
              <a:buNone/>
              <a:defRPr sz="1800">
                <a:solidFill>
                  <a:srgbClr val="4D4D4D"/>
                </a:solidFill>
              </a:defRPr>
            </a:lvl4pPr>
            <a:lvl5pPr marL="2438339" indent="0">
              <a:buNone/>
              <a:defRPr sz="1800">
                <a:solidFill>
                  <a:srgbClr val="4D4D4D"/>
                </a:solidFill>
              </a:defRPr>
            </a:lvl5pPr>
          </a:lstStyle>
          <a:p>
            <a:pPr lvl="0"/>
            <a:r>
              <a:rPr lang="en-US" dirty="0"/>
              <a:t>Click picture icon to add an image here</a:t>
            </a:r>
          </a:p>
        </p:txBody>
      </p:sp>
      <p:sp>
        <p:nvSpPr>
          <p:cNvPr id="37" name="Content Placeholder 6">
            <a:extLst>
              <a:ext uri="{FF2B5EF4-FFF2-40B4-BE49-F238E27FC236}">
                <a16:creationId xmlns:a16="http://schemas.microsoft.com/office/drawing/2014/main" id="{2E5A7CA8-D42A-9940-905D-005FEED669BA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498776" y="4958625"/>
            <a:ext cx="1022453" cy="9480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rgbClr val="4D4D4D"/>
                </a:solidFill>
              </a:defRPr>
            </a:lvl1pPr>
            <a:lvl2pPr marL="609585" indent="0">
              <a:buNone/>
              <a:defRPr sz="1800">
                <a:solidFill>
                  <a:srgbClr val="4D4D4D"/>
                </a:solidFill>
              </a:defRPr>
            </a:lvl2pPr>
            <a:lvl3pPr marL="1219170" indent="0">
              <a:buNone/>
              <a:defRPr sz="1800">
                <a:solidFill>
                  <a:srgbClr val="4D4D4D"/>
                </a:solidFill>
              </a:defRPr>
            </a:lvl3pPr>
            <a:lvl4pPr marL="1828755" indent="0">
              <a:buNone/>
              <a:defRPr sz="1800">
                <a:solidFill>
                  <a:srgbClr val="4D4D4D"/>
                </a:solidFill>
              </a:defRPr>
            </a:lvl4pPr>
            <a:lvl5pPr marL="2438339" indent="0">
              <a:buNone/>
              <a:defRPr sz="1800">
                <a:solidFill>
                  <a:srgbClr val="4D4D4D"/>
                </a:solidFill>
              </a:defRPr>
            </a:lvl5pPr>
          </a:lstStyle>
          <a:p>
            <a:pPr lvl="0"/>
            <a:r>
              <a:rPr lang="en-US" dirty="0"/>
              <a:t>Click picture icon to add an image here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5C31A4B5-62BA-334B-86CB-B78091320657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9381675" y="2632058"/>
            <a:ext cx="2608050" cy="3115592"/>
          </a:xfrm>
        </p:spPr>
        <p:txBody>
          <a:bodyPr lIns="0"/>
          <a:lstStyle/>
          <a:p>
            <a:pPr lvl="0"/>
            <a:r>
              <a:rPr lang="en-US" dirty="0"/>
              <a:t>Click to insert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5BDBBFD-E57A-9E4A-9CF2-B51FA6F99D52}"/>
              </a:ext>
            </a:extLst>
          </p:cNvPr>
          <p:cNvSpPr txBox="1"/>
          <p:nvPr userDrawn="1"/>
        </p:nvSpPr>
        <p:spPr>
          <a:xfrm>
            <a:off x="1916977" y="6487674"/>
            <a:ext cx="12481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www.dssmith.com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A637733-4DEF-A747-82DA-00CBB4D83B0A}"/>
              </a:ext>
            </a:extLst>
          </p:cNvPr>
          <p:cNvSpPr/>
          <p:nvPr userDrawn="1"/>
        </p:nvSpPr>
        <p:spPr>
          <a:xfrm>
            <a:off x="102321" y="6487674"/>
            <a:ext cx="214443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Private &amp; Confidential © DS Smith  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20873895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&amp; 6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8DE57CC-7D71-D441-B77A-E793EDAC76C5}"/>
              </a:ext>
            </a:extLst>
          </p:cNvPr>
          <p:cNvCxnSpPr>
            <a:cxnSpLocks/>
          </p:cNvCxnSpPr>
          <p:nvPr userDrawn="1"/>
        </p:nvCxnSpPr>
        <p:spPr>
          <a:xfrm flipH="1">
            <a:off x="11787447" y="267530"/>
            <a:ext cx="404554" cy="0"/>
          </a:xfrm>
          <a:prstGeom prst="line">
            <a:avLst/>
          </a:prstGeom>
          <a:ln w="50800">
            <a:solidFill>
              <a:srgbClr val="FF7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1990D1C3-53B9-DD47-B37C-5F78C9196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1425" y="296659"/>
            <a:ext cx="781747" cy="216371"/>
          </a:xfrm>
          <a:prstGeom prst="rect">
            <a:avLst/>
          </a:prstGeom>
        </p:spPr>
        <p:txBody>
          <a:bodyPr/>
          <a:lstStyle>
            <a:lvl1pPr algn="l">
              <a:defRPr sz="1200" b="0">
                <a:solidFill>
                  <a:srgbClr val="A3A3A3"/>
                </a:solidFill>
              </a:defRPr>
            </a:lvl1pPr>
          </a:lstStyle>
          <a:p>
            <a:fld id="{7973176A-146B-4E61-BA6F-E97A08C604D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BADC4CA1-7EF6-DF4D-9E49-D638B5151A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32735" y="1479665"/>
            <a:ext cx="2617147" cy="652389"/>
          </a:xfrm>
          <a:prstGeom prst="rect">
            <a:avLst/>
          </a:prstGeom>
        </p:spPr>
        <p:txBody>
          <a:bodyPr lIns="0" tIns="0"/>
          <a:lstStyle>
            <a:lvl1pPr marL="0" indent="0" algn="l">
              <a:spcAft>
                <a:spcPts val="1200"/>
              </a:spcAft>
              <a:buFontTx/>
              <a:buNone/>
              <a:defRPr sz="1400">
                <a:solidFill>
                  <a:srgbClr val="4D4D4D"/>
                </a:solidFill>
              </a:defRPr>
            </a:lvl1pPr>
            <a:lvl2pPr marL="609585" indent="0">
              <a:buFontTx/>
              <a:buNone/>
              <a:defRPr sz="2400">
                <a:solidFill>
                  <a:srgbClr val="FF7900"/>
                </a:solidFill>
              </a:defRPr>
            </a:lvl2pPr>
            <a:lvl3pPr marL="1219170" indent="0">
              <a:buFontTx/>
              <a:buNone/>
              <a:defRPr sz="2400">
                <a:solidFill>
                  <a:srgbClr val="FF7900"/>
                </a:solidFill>
              </a:defRPr>
            </a:lvl3pPr>
            <a:lvl4pPr marL="1828755" indent="0">
              <a:buFontTx/>
              <a:buNone/>
              <a:defRPr sz="2400">
                <a:solidFill>
                  <a:srgbClr val="FF7900"/>
                </a:solidFill>
              </a:defRPr>
            </a:lvl4pPr>
            <a:lvl5pPr marL="2438339" indent="0">
              <a:buFontTx/>
              <a:buNone/>
              <a:defRPr sz="2400">
                <a:solidFill>
                  <a:srgbClr val="FF7900"/>
                </a:solidFill>
              </a:defRPr>
            </a:lvl5pPr>
          </a:lstStyle>
          <a:p>
            <a:pPr lvl="0"/>
            <a:r>
              <a:rPr lang="en-US" dirty="0"/>
              <a:t>Click to insert copy…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BA3DF27C-6A3D-A344-985E-292E290A5FD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32736" y="1232628"/>
            <a:ext cx="2617146" cy="247037"/>
          </a:xfrm>
          <a:prstGeom prst="rect">
            <a:avLst/>
          </a:prstGeom>
        </p:spPr>
        <p:txBody>
          <a:bodyPr lIns="0" tIns="0"/>
          <a:lstStyle>
            <a:lvl1pPr marL="0" indent="0" algn="l">
              <a:spcAft>
                <a:spcPts val="1200"/>
              </a:spcAft>
              <a:buFontTx/>
              <a:buNone/>
              <a:defRPr sz="1400">
                <a:solidFill>
                  <a:srgbClr val="FF7900"/>
                </a:solidFill>
              </a:defRPr>
            </a:lvl1pPr>
            <a:lvl2pPr marL="609585" indent="0">
              <a:buFontTx/>
              <a:buNone/>
              <a:defRPr sz="2400">
                <a:solidFill>
                  <a:srgbClr val="FF7900"/>
                </a:solidFill>
              </a:defRPr>
            </a:lvl2pPr>
            <a:lvl3pPr marL="1219170" indent="0">
              <a:buFontTx/>
              <a:buNone/>
              <a:defRPr sz="2400">
                <a:solidFill>
                  <a:srgbClr val="FF7900"/>
                </a:solidFill>
              </a:defRPr>
            </a:lvl3pPr>
            <a:lvl4pPr marL="1828755" indent="0">
              <a:buFontTx/>
              <a:buNone/>
              <a:defRPr sz="2400">
                <a:solidFill>
                  <a:srgbClr val="FF7900"/>
                </a:solidFill>
              </a:defRPr>
            </a:lvl4pPr>
            <a:lvl5pPr marL="2438339" indent="0">
              <a:buFontTx/>
              <a:buNone/>
              <a:defRPr sz="2400">
                <a:solidFill>
                  <a:srgbClr val="FF7900"/>
                </a:solidFill>
              </a:defRPr>
            </a:lvl5pPr>
          </a:lstStyle>
          <a:p>
            <a:pPr lvl="0"/>
            <a:r>
              <a:rPr lang="en-US" dirty="0"/>
              <a:t>Click to insert subheading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055A53-E8E3-AC48-9C2B-1C4ED995CD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9019" y="0"/>
            <a:ext cx="889000" cy="6858000"/>
          </a:xfrm>
          <a:prstGeom prst="rect">
            <a:avLst/>
          </a:prstGeom>
        </p:spPr>
      </p:pic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04705E2B-1A54-0A4C-B600-889AB87FE24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232735" y="3100050"/>
            <a:ext cx="2617147" cy="652389"/>
          </a:xfrm>
          <a:prstGeom prst="rect">
            <a:avLst/>
          </a:prstGeom>
        </p:spPr>
        <p:txBody>
          <a:bodyPr lIns="0" tIns="0"/>
          <a:lstStyle>
            <a:lvl1pPr marL="0" indent="0" algn="l">
              <a:spcAft>
                <a:spcPts val="1200"/>
              </a:spcAft>
              <a:buFontTx/>
              <a:buNone/>
              <a:defRPr sz="1400">
                <a:solidFill>
                  <a:srgbClr val="4D4D4D"/>
                </a:solidFill>
              </a:defRPr>
            </a:lvl1pPr>
            <a:lvl2pPr marL="609585" indent="0">
              <a:buFontTx/>
              <a:buNone/>
              <a:defRPr sz="2400">
                <a:solidFill>
                  <a:srgbClr val="FF7900"/>
                </a:solidFill>
              </a:defRPr>
            </a:lvl2pPr>
            <a:lvl3pPr marL="1219170" indent="0">
              <a:buFontTx/>
              <a:buNone/>
              <a:defRPr sz="2400">
                <a:solidFill>
                  <a:srgbClr val="FF7900"/>
                </a:solidFill>
              </a:defRPr>
            </a:lvl3pPr>
            <a:lvl4pPr marL="1828755" indent="0">
              <a:buFontTx/>
              <a:buNone/>
              <a:defRPr sz="2400">
                <a:solidFill>
                  <a:srgbClr val="FF7900"/>
                </a:solidFill>
              </a:defRPr>
            </a:lvl4pPr>
            <a:lvl5pPr marL="2438339" indent="0">
              <a:buFontTx/>
              <a:buNone/>
              <a:defRPr sz="2400">
                <a:solidFill>
                  <a:srgbClr val="FF7900"/>
                </a:solidFill>
              </a:defRPr>
            </a:lvl5pPr>
          </a:lstStyle>
          <a:p>
            <a:pPr lvl="0"/>
            <a:r>
              <a:rPr lang="en-US" dirty="0"/>
              <a:t>Click to insert copy…</a:t>
            </a:r>
          </a:p>
        </p:txBody>
      </p: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D0D8421A-2D46-EA45-890F-481BC915B8F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232736" y="2853013"/>
            <a:ext cx="2617146" cy="247037"/>
          </a:xfrm>
          <a:prstGeom prst="rect">
            <a:avLst/>
          </a:prstGeom>
        </p:spPr>
        <p:txBody>
          <a:bodyPr lIns="0" tIns="0"/>
          <a:lstStyle>
            <a:lvl1pPr marL="0" indent="0" algn="l">
              <a:spcAft>
                <a:spcPts val="1200"/>
              </a:spcAft>
              <a:buFontTx/>
              <a:buNone/>
              <a:defRPr sz="1400">
                <a:solidFill>
                  <a:srgbClr val="FF7900"/>
                </a:solidFill>
              </a:defRPr>
            </a:lvl1pPr>
            <a:lvl2pPr marL="609585" indent="0">
              <a:buFontTx/>
              <a:buNone/>
              <a:defRPr sz="2400">
                <a:solidFill>
                  <a:srgbClr val="FF7900"/>
                </a:solidFill>
              </a:defRPr>
            </a:lvl2pPr>
            <a:lvl3pPr marL="1219170" indent="0">
              <a:buFontTx/>
              <a:buNone/>
              <a:defRPr sz="2400">
                <a:solidFill>
                  <a:srgbClr val="FF7900"/>
                </a:solidFill>
              </a:defRPr>
            </a:lvl3pPr>
            <a:lvl4pPr marL="1828755" indent="0">
              <a:buFontTx/>
              <a:buNone/>
              <a:defRPr sz="2400">
                <a:solidFill>
                  <a:srgbClr val="FF7900"/>
                </a:solidFill>
              </a:defRPr>
            </a:lvl4pPr>
            <a:lvl5pPr marL="2438339" indent="0">
              <a:buFontTx/>
              <a:buNone/>
              <a:defRPr sz="2400">
                <a:solidFill>
                  <a:srgbClr val="FF7900"/>
                </a:solidFill>
              </a:defRPr>
            </a:lvl5pPr>
          </a:lstStyle>
          <a:p>
            <a:pPr lvl="0"/>
            <a:r>
              <a:rPr lang="en-US" dirty="0"/>
              <a:t>Click to insert subheading</a:t>
            </a:r>
          </a:p>
        </p:txBody>
      </p:sp>
      <p:sp>
        <p:nvSpPr>
          <p:cNvPr id="37" name="Text Placeholder 5">
            <a:extLst>
              <a:ext uri="{FF2B5EF4-FFF2-40B4-BE49-F238E27FC236}">
                <a16:creationId xmlns:a16="http://schemas.microsoft.com/office/drawing/2014/main" id="{4424A991-01EE-DB4B-A021-ABE0D835C08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232735" y="4827883"/>
            <a:ext cx="2617147" cy="652389"/>
          </a:xfrm>
          <a:prstGeom prst="rect">
            <a:avLst/>
          </a:prstGeom>
        </p:spPr>
        <p:txBody>
          <a:bodyPr lIns="0" tIns="0"/>
          <a:lstStyle>
            <a:lvl1pPr marL="0" indent="0" algn="l">
              <a:spcAft>
                <a:spcPts val="1200"/>
              </a:spcAft>
              <a:buFontTx/>
              <a:buNone/>
              <a:defRPr sz="1400">
                <a:solidFill>
                  <a:srgbClr val="4D4D4D"/>
                </a:solidFill>
              </a:defRPr>
            </a:lvl1pPr>
            <a:lvl2pPr marL="609585" indent="0">
              <a:buFontTx/>
              <a:buNone/>
              <a:defRPr sz="2400">
                <a:solidFill>
                  <a:srgbClr val="FF7900"/>
                </a:solidFill>
              </a:defRPr>
            </a:lvl2pPr>
            <a:lvl3pPr marL="1219170" indent="0">
              <a:buFontTx/>
              <a:buNone/>
              <a:defRPr sz="2400">
                <a:solidFill>
                  <a:srgbClr val="FF7900"/>
                </a:solidFill>
              </a:defRPr>
            </a:lvl3pPr>
            <a:lvl4pPr marL="1828755" indent="0">
              <a:buFontTx/>
              <a:buNone/>
              <a:defRPr sz="2400">
                <a:solidFill>
                  <a:srgbClr val="FF7900"/>
                </a:solidFill>
              </a:defRPr>
            </a:lvl4pPr>
            <a:lvl5pPr marL="2438339" indent="0">
              <a:buFontTx/>
              <a:buNone/>
              <a:defRPr sz="2400">
                <a:solidFill>
                  <a:srgbClr val="FF7900"/>
                </a:solidFill>
              </a:defRPr>
            </a:lvl5pPr>
          </a:lstStyle>
          <a:p>
            <a:pPr lvl="0"/>
            <a:r>
              <a:rPr lang="en-US" dirty="0"/>
              <a:t>Click to insert copy…</a:t>
            </a:r>
          </a:p>
        </p:txBody>
      </p:sp>
      <p:sp>
        <p:nvSpPr>
          <p:cNvPr id="38" name="Text Placeholder 5">
            <a:extLst>
              <a:ext uri="{FF2B5EF4-FFF2-40B4-BE49-F238E27FC236}">
                <a16:creationId xmlns:a16="http://schemas.microsoft.com/office/drawing/2014/main" id="{C75FEAE0-A467-3F48-BD44-63868DB9853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232736" y="4580846"/>
            <a:ext cx="2617146" cy="247037"/>
          </a:xfrm>
          <a:prstGeom prst="rect">
            <a:avLst/>
          </a:prstGeom>
        </p:spPr>
        <p:txBody>
          <a:bodyPr lIns="0" tIns="0"/>
          <a:lstStyle>
            <a:lvl1pPr marL="0" indent="0" algn="l">
              <a:spcAft>
                <a:spcPts val="1200"/>
              </a:spcAft>
              <a:buFontTx/>
              <a:buNone/>
              <a:defRPr sz="1400">
                <a:solidFill>
                  <a:srgbClr val="FF7900"/>
                </a:solidFill>
              </a:defRPr>
            </a:lvl1pPr>
            <a:lvl2pPr marL="609585" indent="0">
              <a:buFontTx/>
              <a:buNone/>
              <a:defRPr sz="2400">
                <a:solidFill>
                  <a:srgbClr val="FF7900"/>
                </a:solidFill>
              </a:defRPr>
            </a:lvl2pPr>
            <a:lvl3pPr marL="1219170" indent="0">
              <a:buFontTx/>
              <a:buNone/>
              <a:defRPr sz="2400">
                <a:solidFill>
                  <a:srgbClr val="FF7900"/>
                </a:solidFill>
              </a:defRPr>
            </a:lvl3pPr>
            <a:lvl4pPr marL="1828755" indent="0">
              <a:buFontTx/>
              <a:buNone/>
              <a:defRPr sz="2400">
                <a:solidFill>
                  <a:srgbClr val="FF7900"/>
                </a:solidFill>
              </a:defRPr>
            </a:lvl4pPr>
            <a:lvl5pPr marL="2438339" indent="0">
              <a:buFontTx/>
              <a:buNone/>
              <a:defRPr sz="2400">
                <a:solidFill>
                  <a:srgbClr val="FF7900"/>
                </a:solidFill>
              </a:defRPr>
            </a:lvl5pPr>
          </a:lstStyle>
          <a:p>
            <a:pPr lvl="0"/>
            <a:r>
              <a:rPr lang="en-US" dirty="0"/>
              <a:t>Click to insert subheading</a:t>
            </a:r>
          </a:p>
        </p:txBody>
      </p:sp>
      <p:sp>
        <p:nvSpPr>
          <p:cNvPr id="40" name="Text Placeholder 5">
            <a:extLst>
              <a:ext uri="{FF2B5EF4-FFF2-40B4-BE49-F238E27FC236}">
                <a16:creationId xmlns:a16="http://schemas.microsoft.com/office/drawing/2014/main" id="{555F1862-5C38-374B-8120-4D85349526F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70300" y="1479665"/>
            <a:ext cx="2617147" cy="652389"/>
          </a:xfrm>
          <a:prstGeom prst="rect">
            <a:avLst/>
          </a:prstGeom>
        </p:spPr>
        <p:txBody>
          <a:bodyPr lIns="0" tIns="0"/>
          <a:lstStyle>
            <a:lvl1pPr marL="0" indent="0" algn="l">
              <a:spcAft>
                <a:spcPts val="1200"/>
              </a:spcAft>
              <a:buFontTx/>
              <a:buNone/>
              <a:defRPr sz="1400">
                <a:solidFill>
                  <a:srgbClr val="4D4D4D"/>
                </a:solidFill>
              </a:defRPr>
            </a:lvl1pPr>
            <a:lvl2pPr marL="609585" indent="0">
              <a:buFontTx/>
              <a:buNone/>
              <a:defRPr sz="2400">
                <a:solidFill>
                  <a:srgbClr val="FF7900"/>
                </a:solidFill>
              </a:defRPr>
            </a:lvl2pPr>
            <a:lvl3pPr marL="1219170" indent="0">
              <a:buFontTx/>
              <a:buNone/>
              <a:defRPr sz="2400">
                <a:solidFill>
                  <a:srgbClr val="FF7900"/>
                </a:solidFill>
              </a:defRPr>
            </a:lvl3pPr>
            <a:lvl4pPr marL="1828755" indent="0">
              <a:buFontTx/>
              <a:buNone/>
              <a:defRPr sz="2400">
                <a:solidFill>
                  <a:srgbClr val="FF7900"/>
                </a:solidFill>
              </a:defRPr>
            </a:lvl4pPr>
            <a:lvl5pPr marL="2438339" indent="0">
              <a:buFontTx/>
              <a:buNone/>
              <a:defRPr sz="2400">
                <a:solidFill>
                  <a:srgbClr val="FF7900"/>
                </a:solidFill>
              </a:defRPr>
            </a:lvl5pPr>
          </a:lstStyle>
          <a:p>
            <a:pPr lvl="0"/>
            <a:r>
              <a:rPr lang="en-US" dirty="0"/>
              <a:t>Click to insert copy…</a:t>
            </a:r>
          </a:p>
        </p:txBody>
      </p:sp>
      <p:sp>
        <p:nvSpPr>
          <p:cNvPr id="41" name="Text Placeholder 5">
            <a:extLst>
              <a:ext uri="{FF2B5EF4-FFF2-40B4-BE49-F238E27FC236}">
                <a16:creationId xmlns:a16="http://schemas.microsoft.com/office/drawing/2014/main" id="{7D77027E-DBF7-E841-B59A-8BE682485C3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70301" y="1232628"/>
            <a:ext cx="2617146" cy="247037"/>
          </a:xfrm>
          <a:prstGeom prst="rect">
            <a:avLst/>
          </a:prstGeom>
        </p:spPr>
        <p:txBody>
          <a:bodyPr lIns="0" tIns="0"/>
          <a:lstStyle>
            <a:lvl1pPr marL="0" indent="0" algn="l">
              <a:spcAft>
                <a:spcPts val="1200"/>
              </a:spcAft>
              <a:buFontTx/>
              <a:buNone/>
              <a:defRPr sz="1400">
                <a:solidFill>
                  <a:srgbClr val="FF7900"/>
                </a:solidFill>
              </a:defRPr>
            </a:lvl1pPr>
            <a:lvl2pPr marL="609585" indent="0">
              <a:buFontTx/>
              <a:buNone/>
              <a:defRPr sz="2400">
                <a:solidFill>
                  <a:srgbClr val="FF7900"/>
                </a:solidFill>
              </a:defRPr>
            </a:lvl2pPr>
            <a:lvl3pPr marL="1219170" indent="0">
              <a:buFontTx/>
              <a:buNone/>
              <a:defRPr sz="2400">
                <a:solidFill>
                  <a:srgbClr val="FF7900"/>
                </a:solidFill>
              </a:defRPr>
            </a:lvl3pPr>
            <a:lvl4pPr marL="1828755" indent="0">
              <a:buFontTx/>
              <a:buNone/>
              <a:defRPr sz="2400">
                <a:solidFill>
                  <a:srgbClr val="FF7900"/>
                </a:solidFill>
              </a:defRPr>
            </a:lvl4pPr>
            <a:lvl5pPr marL="2438339" indent="0">
              <a:buFontTx/>
              <a:buNone/>
              <a:defRPr sz="2400">
                <a:solidFill>
                  <a:srgbClr val="FF7900"/>
                </a:solidFill>
              </a:defRPr>
            </a:lvl5pPr>
          </a:lstStyle>
          <a:p>
            <a:pPr lvl="0"/>
            <a:r>
              <a:rPr lang="en-US" dirty="0"/>
              <a:t>Click to insert subheading</a:t>
            </a:r>
          </a:p>
        </p:txBody>
      </p:sp>
      <p:sp>
        <p:nvSpPr>
          <p:cNvPr id="43" name="Text Placeholder 5">
            <a:extLst>
              <a:ext uri="{FF2B5EF4-FFF2-40B4-BE49-F238E27FC236}">
                <a16:creationId xmlns:a16="http://schemas.microsoft.com/office/drawing/2014/main" id="{4E909DB7-911D-B746-A4D3-A07E3617B3E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170300" y="3100050"/>
            <a:ext cx="2617147" cy="652389"/>
          </a:xfrm>
          <a:prstGeom prst="rect">
            <a:avLst/>
          </a:prstGeom>
        </p:spPr>
        <p:txBody>
          <a:bodyPr lIns="0" tIns="0"/>
          <a:lstStyle>
            <a:lvl1pPr marL="0" indent="0" algn="l">
              <a:spcAft>
                <a:spcPts val="1200"/>
              </a:spcAft>
              <a:buFontTx/>
              <a:buNone/>
              <a:defRPr sz="1400">
                <a:solidFill>
                  <a:srgbClr val="4D4D4D"/>
                </a:solidFill>
              </a:defRPr>
            </a:lvl1pPr>
            <a:lvl2pPr marL="609585" indent="0">
              <a:buFontTx/>
              <a:buNone/>
              <a:defRPr sz="2400">
                <a:solidFill>
                  <a:srgbClr val="FF7900"/>
                </a:solidFill>
              </a:defRPr>
            </a:lvl2pPr>
            <a:lvl3pPr marL="1219170" indent="0">
              <a:buFontTx/>
              <a:buNone/>
              <a:defRPr sz="2400">
                <a:solidFill>
                  <a:srgbClr val="FF7900"/>
                </a:solidFill>
              </a:defRPr>
            </a:lvl3pPr>
            <a:lvl4pPr marL="1828755" indent="0">
              <a:buFontTx/>
              <a:buNone/>
              <a:defRPr sz="2400">
                <a:solidFill>
                  <a:srgbClr val="FF7900"/>
                </a:solidFill>
              </a:defRPr>
            </a:lvl4pPr>
            <a:lvl5pPr marL="2438339" indent="0">
              <a:buFontTx/>
              <a:buNone/>
              <a:defRPr sz="2400">
                <a:solidFill>
                  <a:srgbClr val="FF7900"/>
                </a:solidFill>
              </a:defRPr>
            </a:lvl5pPr>
          </a:lstStyle>
          <a:p>
            <a:pPr lvl="0"/>
            <a:r>
              <a:rPr lang="en-US" dirty="0"/>
              <a:t>Click to insert copy…</a:t>
            </a:r>
          </a:p>
        </p:txBody>
      </p:sp>
      <p:sp>
        <p:nvSpPr>
          <p:cNvPr id="44" name="Text Placeholder 5">
            <a:extLst>
              <a:ext uri="{FF2B5EF4-FFF2-40B4-BE49-F238E27FC236}">
                <a16:creationId xmlns:a16="http://schemas.microsoft.com/office/drawing/2014/main" id="{610D5FE6-5F78-544C-BF3C-8ABC1E2B59C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170301" y="2853013"/>
            <a:ext cx="2617146" cy="247037"/>
          </a:xfrm>
          <a:prstGeom prst="rect">
            <a:avLst/>
          </a:prstGeom>
        </p:spPr>
        <p:txBody>
          <a:bodyPr lIns="0" tIns="0"/>
          <a:lstStyle>
            <a:lvl1pPr marL="0" indent="0" algn="l">
              <a:spcAft>
                <a:spcPts val="1200"/>
              </a:spcAft>
              <a:buFontTx/>
              <a:buNone/>
              <a:defRPr sz="1400">
                <a:solidFill>
                  <a:srgbClr val="FF7900"/>
                </a:solidFill>
              </a:defRPr>
            </a:lvl1pPr>
            <a:lvl2pPr marL="609585" indent="0">
              <a:buFontTx/>
              <a:buNone/>
              <a:defRPr sz="2400">
                <a:solidFill>
                  <a:srgbClr val="FF7900"/>
                </a:solidFill>
              </a:defRPr>
            </a:lvl2pPr>
            <a:lvl3pPr marL="1219170" indent="0">
              <a:buFontTx/>
              <a:buNone/>
              <a:defRPr sz="2400">
                <a:solidFill>
                  <a:srgbClr val="FF7900"/>
                </a:solidFill>
              </a:defRPr>
            </a:lvl3pPr>
            <a:lvl4pPr marL="1828755" indent="0">
              <a:buFontTx/>
              <a:buNone/>
              <a:defRPr sz="2400">
                <a:solidFill>
                  <a:srgbClr val="FF7900"/>
                </a:solidFill>
              </a:defRPr>
            </a:lvl4pPr>
            <a:lvl5pPr marL="2438339" indent="0">
              <a:buFontTx/>
              <a:buNone/>
              <a:defRPr sz="2400">
                <a:solidFill>
                  <a:srgbClr val="FF7900"/>
                </a:solidFill>
              </a:defRPr>
            </a:lvl5pPr>
          </a:lstStyle>
          <a:p>
            <a:pPr lvl="0"/>
            <a:r>
              <a:rPr lang="en-US" dirty="0"/>
              <a:t>Click to insert subheading</a:t>
            </a:r>
          </a:p>
        </p:txBody>
      </p:sp>
      <p:sp>
        <p:nvSpPr>
          <p:cNvPr id="46" name="Text Placeholder 5">
            <a:extLst>
              <a:ext uri="{FF2B5EF4-FFF2-40B4-BE49-F238E27FC236}">
                <a16:creationId xmlns:a16="http://schemas.microsoft.com/office/drawing/2014/main" id="{C4A6206B-718E-714C-9681-2322CC41B5E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170300" y="4827883"/>
            <a:ext cx="2617147" cy="652389"/>
          </a:xfrm>
          <a:prstGeom prst="rect">
            <a:avLst/>
          </a:prstGeom>
        </p:spPr>
        <p:txBody>
          <a:bodyPr lIns="0" tIns="0"/>
          <a:lstStyle>
            <a:lvl1pPr marL="0" indent="0" algn="l">
              <a:spcAft>
                <a:spcPts val="1200"/>
              </a:spcAft>
              <a:buFontTx/>
              <a:buNone/>
              <a:defRPr sz="1400">
                <a:solidFill>
                  <a:srgbClr val="4D4D4D"/>
                </a:solidFill>
              </a:defRPr>
            </a:lvl1pPr>
            <a:lvl2pPr marL="609585" indent="0">
              <a:buFontTx/>
              <a:buNone/>
              <a:defRPr sz="2400">
                <a:solidFill>
                  <a:srgbClr val="FF7900"/>
                </a:solidFill>
              </a:defRPr>
            </a:lvl2pPr>
            <a:lvl3pPr marL="1219170" indent="0">
              <a:buFontTx/>
              <a:buNone/>
              <a:defRPr sz="2400">
                <a:solidFill>
                  <a:srgbClr val="FF7900"/>
                </a:solidFill>
              </a:defRPr>
            </a:lvl3pPr>
            <a:lvl4pPr marL="1828755" indent="0">
              <a:buFontTx/>
              <a:buNone/>
              <a:defRPr sz="2400">
                <a:solidFill>
                  <a:srgbClr val="FF7900"/>
                </a:solidFill>
              </a:defRPr>
            </a:lvl4pPr>
            <a:lvl5pPr marL="2438339" indent="0">
              <a:buFontTx/>
              <a:buNone/>
              <a:defRPr sz="2400">
                <a:solidFill>
                  <a:srgbClr val="FF7900"/>
                </a:solidFill>
              </a:defRPr>
            </a:lvl5pPr>
          </a:lstStyle>
          <a:p>
            <a:pPr lvl="0"/>
            <a:r>
              <a:rPr lang="en-US" dirty="0"/>
              <a:t>Click to insert copy…</a:t>
            </a:r>
          </a:p>
        </p:txBody>
      </p:sp>
      <p:sp>
        <p:nvSpPr>
          <p:cNvPr id="47" name="Text Placeholder 5">
            <a:extLst>
              <a:ext uri="{FF2B5EF4-FFF2-40B4-BE49-F238E27FC236}">
                <a16:creationId xmlns:a16="http://schemas.microsoft.com/office/drawing/2014/main" id="{4944C779-C7C1-8642-98EA-EAFDA273B50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70301" y="4580846"/>
            <a:ext cx="2617146" cy="247037"/>
          </a:xfrm>
          <a:prstGeom prst="rect">
            <a:avLst/>
          </a:prstGeom>
        </p:spPr>
        <p:txBody>
          <a:bodyPr lIns="0" tIns="0"/>
          <a:lstStyle>
            <a:lvl1pPr marL="0" indent="0" algn="l">
              <a:spcAft>
                <a:spcPts val="1200"/>
              </a:spcAft>
              <a:buFontTx/>
              <a:buNone/>
              <a:defRPr sz="1400">
                <a:solidFill>
                  <a:srgbClr val="FF7900"/>
                </a:solidFill>
              </a:defRPr>
            </a:lvl1pPr>
            <a:lvl2pPr marL="609585" indent="0">
              <a:buFontTx/>
              <a:buNone/>
              <a:defRPr sz="2400">
                <a:solidFill>
                  <a:srgbClr val="FF7900"/>
                </a:solidFill>
              </a:defRPr>
            </a:lvl2pPr>
            <a:lvl3pPr marL="1219170" indent="0">
              <a:buFontTx/>
              <a:buNone/>
              <a:defRPr sz="2400">
                <a:solidFill>
                  <a:srgbClr val="FF7900"/>
                </a:solidFill>
              </a:defRPr>
            </a:lvl3pPr>
            <a:lvl4pPr marL="1828755" indent="0">
              <a:buFontTx/>
              <a:buNone/>
              <a:defRPr sz="2400">
                <a:solidFill>
                  <a:srgbClr val="FF7900"/>
                </a:solidFill>
              </a:defRPr>
            </a:lvl4pPr>
            <a:lvl5pPr marL="2438339" indent="0">
              <a:buFontTx/>
              <a:buNone/>
              <a:defRPr sz="2400">
                <a:solidFill>
                  <a:srgbClr val="FF7900"/>
                </a:solidFill>
              </a:defRPr>
            </a:lvl5pPr>
          </a:lstStyle>
          <a:p>
            <a:pPr lvl="0"/>
            <a:r>
              <a:rPr lang="en-US" dirty="0"/>
              <a:t>Click to insert subheading</a:t>
            </a:r>
          </a:p>
        </p:txBody>
      </p:sp>
      <p:sp>
        <p:nvSpPr>
          <p:cNvPr id="62" name="Content Placeholder 6">
            <a:extLst>
              <a:ext uri="{FF2B5EF4-FFF2-40B4-BE49-F238E27FC236}">
                <a16:creationId xmlns:a16="http://schemas.microsoft.com/office/drawing/2014/main" id="{7588C624-E50E-CA42-8A5B-B08AFC62001D}"/>
              </a:ext>
            </a:extLst>
          </p:cNvPr>
          <p:cNvSpPr>
            <a:spLocks noGrp="1"/>
          </p:cNvSpPr>
          <p:nvPr>
            <p:ph sz="quarter" idx="40" hasCustomPrompt="1"/>
          </p:nvPr>
        </p:nvSpPr>
        <p:spPr>
          <a:xfrm>
            <a:off x="4272706" y="2845304"/>
            <a:ext cx="813752" cy="78375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rgbClr val="4D4D4D"/>
                </a:solidFill>
              </a:defRPr>
            </a:lvl1pPr>
            <a:lvl2pPr marL="609585" indent="0">
              <a:buNone/>
              <a:defRPr sz="1800">
                <a:solidFill>
                  <a:srgbClr val="4D4D4D"/>
                </a:solidFill>
              </a:defRPr>
            </a:lvl2pPr>
            <a:lvl3pPr marL="1219170" indent="0">
              <a:buNone/>
              <a:defRPr sz="1800">
                <a:solidFill>
                  <a:srgbClr val="4D4D4D"/>
                </a:solidFill>
              </a:defRPr>
            </a:lvl3pPr>
            <a:lvl4pPr marL="1828755" indent="0">
              <a:buNone/>
              <a:defRPr sz="1800">
                <a:solidFill>
                  <a:srgbClr val="4D4D4D"/>
                </a:solidFill>
              </a:defRPr>
            </a:lvl4pPr>
            <a:lvl5pPr marL="2438339" indent="0">
              <a:buNone/>
              <a:defRPr sz="1800">
                <a:solidFill>
                  <a:srgbClr val="4D4D4D"/>
                </a:solidFill>
              </a:defRPr>
            </a:lvl5pPr>
          </a:lstStyle>
          <a:p>
            <a:pPr lvl="0"/>
            <a:r>
              <a:rPr lang="en-US" dirty="0"/>
              <a:t>Click picture icon to add an image here</a:t>
            </a:r>
          </a:p>
        </p:txBody>
      </p:sp>
      <p:sp>
        <p:nvSpPr>
          <p:cNvPr id="63" name="Content Placeholder 6">
            <a:extLst>
              <a:ext uri="{FF2B5EF4-FFF2-40B4-BE49-F238E27FC236}">
                <a16:creationId xmlns:a16="http://schemas.microsoft.com/office/drawing/2014/main" id="{49E89B14-C408-2C42-8B48-F9A2F7846CF5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4272706" y="4582664"/>
            <a:ext cx="813752" cy="78375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rgbClr val="4D4D4D"/>
                </a:solidFill>
              </a:defRPr>
            </a:lvl1pPr>
            <a:lvl2pPr marL="609585" indent="0">
              <a:buNone/>
              <a:defRPr sz="1800">
                <a:solidFill>
                  <a:srgbClr val="4D4D4D"/>
                </a:solidFill>
              </a:defRPr>
            </a:lvl2pPr>
            <a:lvl3pPr marL="1219170" indent="0">
              <a:buNone/>
              <a:defRPr sz="1800">
                <a:solidFill>
                  <a:srgbClr val="4D4D4D"/>
                </a:solidFill>
              </a:defRPr>
            </a:lvl3pPr>
            <a:lvl4pPr marL="1828755" indent="0">
              <a:buNone/>
              <a:defRPr sz="1800">
                <a:solidFill>
                  <a:srgbClr val="4D4D4D"/>
                </a:solidFill>
              </a:defRPr>
            </a:lvl4pPr>
            <a:lvl5pPr marL="2438339" indent="0">
              <a:buNone/>
              <a:defRPr sz="1800">
                <a:solidFill>
                  <a:srgbClr val="4D4D4D"/>
                </a:solidFill>
              </a:defRPr>
            </a:lvl5pPr>
          </a:lstStyle>
          <a:p>
            <a:pPr lvl="0"/>
            <a:r>
              <a:rPr lang="en-US" dirty="0"/>
              <a:t>Click picture icon to add an image here</a:t>
            </a:r>
          </a:p>
        </p:txBody>
      </p:sp>
      <p:sp>
        <p:nvSpPr>
          <p:cNvPr id="64" name="Content Placeholder 6">
            <a:extLst>
              <a:ext uri="{FF2B5EF4-FFF2-40B4-BE49-F238E27FC236}">
                <a16:creationId xmlns:a16="http://schemas.microsoft.com/office/drawing/2014/main" id="{9C4FB32D-220B-4B49-8FB2-03541DCC1A9C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4272706" y="1234980"/>
            <a:ext cx="813752" cy="78375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rgbClr val="4D4D4D"/>
                </a:solidFill>
              </a:defRPr>
            </a:lvl1pPr>
            <a:lvl2pPr marL="609585" indent="0">
              <a:buNone/>
              <a:defRPr sz="1800">
                <a:solidFill>
                  <a:srgbClr val="4D4D4D"/>
                </a:solidFill>
              </a:defRPr>
            </a:lvl2pPr>
            <a:lvl3pPr marL="1219170" indent="0">
              <a:buNone/>
              <a:defRPr sz="1800">
                <a:solidFill>
                  <a:srgbClr val="4D4D4D"/>
                </a:solidFill>
              </a:defRPr>
            </a:lvl3pPr>
            <a:lvl4pPr marL="1828755" indent="0">
              <a:buNone/>
              <a:defRPr sz="1800">
                <a:solidFill>
                  <a:srgbClr val="4D4D4D"/>
                </a:solidFill>
              </a:defRPr>
            </a:lvl4pPr>
            <a:lvl5pPr marL="2438339" indent="0">
              <a:buNone/>
              <a:defRPr sz="1800">
                <a:solidFill>
                  <a:srgbClr val="4D4D4D"/>
                </a:solidFill>
              </a:defRPr>
            </a:lvl5pPr>
          </a:lstStyle>
          <a:p>
            <a:pPr lvl="0"/>
            <a:r>
              <a:rPr lang="en-US" dirty="0"/>
              <a:t>Click picture icon to add an image here</a:t>
            </a:r>
          </a:p>
        </p:txBody>
      </p:sp>
      <p:sp>
        <p:nvSpPr>
          <p:cNvPr id="65" name="Content Placeholder 6">
            <a:extLst>
              <a:ext uri="{FF2B5EF4-FFF2-40B4-BE49-F238E27FC236}">
                <a16:creationId xmlns:a16="http://schemas.microsoft.com/office/drawing/2014/main" id="{73B5250F-1DB9-944E-8C41-604B09B0621A}"/>
              </a:ext>
            </a:extLst>
          </p:cNvPr>
          <p:cNvSpPr>
            <a:spLocks noGrp="1"/>
          </p:cNvSpPr>
          <p:nvPr>
            <p:ph sz="quarter" idx="42" hasCustomPrompt="1"/>
          </p:nvPr>
        </p:nvSpPr>
        <p:spPr>
          <a:xfrm>
            <a:off x="8221252" y="2845304"/>
            <a:ext cx="813752" cy="78375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rgbClr val="4D4D4D"/>
                </a:solidFill>
              </a:defRPr>
            </a:lvl1pPr>
            <a:lvl2pPr marL="609585" indent="0">
              <a:buNone/>
              <a:defRPr sz="1800">
                <a:solidFill>
                  <a:srgbClr val="4D4D4D"/>
                </a:solidFill>
              </a:defRPr>
            </a:lvl2pPr>
            <a:lvl3pPr marL="1219170" indent="0">
              <a:buNone/>
              <a:defRPr sz="1800">
                <a:solidFill>
                  <a:srgbClr val="4D4D4D"/>
                </a:solidFill>
              </a:defRPr>
            </a:lvl3pPr>
            <a:lvl4pPr marL="1828755" indent="0">
              <a:buNone/>
              <a:defRPr sz="1800">
                <a:solidFill>
                  <a:srgbClr val="4D4D4D"/>
                </a:solidFill>
              </a:defRPr>
            </a:lvl4pPr>
            <a:lvl5pPr marL="2438339" indent="0">
              <a:buNone/>
              <a:defRPr sz="1800">
                <a:solidFill>
                  <a:srgbClr val="4D4D4D"/>
                </a:solidFill>
              </a:defRPr>
            </a:lvl5pPr>
          </a:lstStyle>
          <a:p>
            <a:pPr lvl="0"/>
            <a:r>
              <a:rPr lang="en-US" dirty="0"/>
              <a:t>Click picture icon to add an image here</a:t>
            </a:r>
          </a:p>
        </p:txBody>
      </p:sp>
      <p:sp>
        <p:nvSpPr>
          <p:cNvPr id="66" name="Content Placeholder 6">
            <a:extLst>
              <a:ext uri="{FF2B5EF4-FFF2-40B4-BE49-F238E27FC236}">
                <a16:creationId xmlns:a16="http://schemas.microsoft.com/office/drawing/2014/main" id="{304C8AA1-B780-1647-9B14-44FA1A8D3A70}"/>
              </a:ext>
            </a:extLst>
          </p:cNvPr>
          <p:cNvSpPr>
            <a:spLocks noGrp="1"/>
          </p:cNvSpPr>
          <p:nvPr>
            <p:ph sz="quarter" idx="43" hasCustomPrompt="1"/>
          </p:nvPr>
        </p:nvSpPr>
        <p:spPr>
          <a:xfrm>
            <a:off x="8221252" y="4582664"/>
            <a:ext cx="813752" cy="78375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rgbClr val="4D4D4D"/>
                </a:solidFill>
              </a:defRPr>
            </a:lvl1pPr>
            <a:lvl2pPr marL="609585" indent="0">
              <a:buNone/>
              <a:defRPr sz="1800">
                <a:solidFill>
                  <a:srgbClr val="4D4D4D"/>
                </a:solidFill>
              </a:defRPr>
            </a:lvl2pPr>
            <a:lvl3pPr marL="1219170" indent="0">
              <a:buNone/>
              <a:defRPr sz="1800">
                <a:solidFill>
                  <a:srgbClr val="4D4D4D"/>
                </a:solidFill>
              </a:defRPr>
            </a:lvl3pPr>
            <a:lvl4pPr marL="1828755" indent="0">
              <a:buNone/>
              <a:defRPr sz="1800">
                <a:solidFill>
                  <a:srgbClr val="4D4D4D"/>
                </a:solidFill>
              </a:defRPr>
            </a:lvl4pPr>
            <a:lvl5pPr marL="2438339" indent="0">
              <a:buNone/>
              <a:defRPr sz="1800">
                <a:solidFill>
                  <a:srgbClr val="4D4D4D"/>
                </a:solidFill>
              </a:defRPr>
            </a:lvl5pPr>
          </a:lstStyle>
          <a:p>
            <a:pPr lvl="0"/>
            <a:r>
              <a:rPr lang="en-US" dirty="0"/>
              <a:t>Click picture icon to add an image here</a:t>
            </a:r>
          </a:p>
        </p:txBody>
      </p:sp>
      <p:sp>
        <p:nvSpPr>
          <p:cNvPr id="67" name="Content Placeholder 6">
            <a:extLst>
              <a:ext uri="{FF2B5EF4-FFF2-40B4-BE49-F238E27FC236}">
                <a16:creationId xmlns:a16="http://schemas.microsoft.com/office/drawing/2014/main" id="{9E686DFF-551E-C24C-9C4A-7D3EED79952B}"/>
              </a:ext>
            </a:extLst>
          </p:cNvPr>
          <p:cNvSpPr>
            <a:spLocks noGrp="1"/>
          </p:cNvSpPr>
          <p:nvPr>
            <p:ph sz="quarter" idx="44" hasCustomPrompt="1"/>
          </p:nvPr>
        </p:nvSpPr>
        <p:spPr>
          <a:xfrm>
            <a:off x="8221252" y="1234980"/>
            <a:ext cx="813752" cy="78375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rgbClr val="4D4D4D"/>
                </a:solidFill>
              </a:defRPr>
            </a:lvl1pPr>
            <a:lvl2pPr marL="609585" indent="0">
              <a:buNone/>
              <a:defRPr sz="1800">
                <a:solidFill>
                  <a:srgbClr val="4D4D4D"/>
                </a:solidFill>
              </a:defRPr>
            </a:lvl2pPr>
            <a:lvl3pPr marL="1219170" indent="0">
              <a:buNone/>
              <a:defRPr sz="1800">
                <a:solidFill>
                  <a:srgbClr val="4D4D4D"/>
                </a:solidFill>
              </a:defRPr>
            </a:lvl3pPr>
            <a:lvl4pPr marL="1828755" indent="0">
              <a:buNone/>
              <a:defRPr sz="1800">
                <a:solidFill>
                  <a:srgbClr val="4D4D4D"/>
                </a:solidFill>
              </a:defRPr>
            </a:lvl4pPr>
            <a:lvl5pPr marL="2438339" indent="0">
              <a:buNone/>
              <a:defRPr sz="1800">
                <a:solidFill>
                  <a:srgbClr val="4D4D4D"/>
                </a:solidFill>
              </a:defRPr>
            </a:lvl5pPr>
          </a:lstStyle>
          <a:p>
            <a:pPr lvl="0"/>
            <a:r>
              <a:rPr lang="en-US" dirty="0"/>
              <a:t>Click picture icon to add an image here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A2C30896-0B5C-E54E-8031-E383F876A2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996" y="468743"/>
            <a:ext cx="2672268" cy="1010922"/>
          </a:xfrm>
          <a:prstGeom prst="rect">
            <a:avLst/>
          </a:prstGeom>
        </p:spPr>
        <p:txBody>
          <a:bodyPr lIns="0"/>
          <a:lstStyle>
            <a:lvl1pPr algn="l">
              <a:defRPr sz="2600" b="0">
                <a:solidFill>
                  <a:srgbClr val="4D4D4D"/>
                </a:solidFill>
              </a:defRPr>
            </a:lvl1pPr>
          </a:lstStyle>
          <a:p>
            <a:r>
              <a:rPr lang="en-US" dirty="0"/>
              <a:t>Click to insert title here</a:t>
            </a:r>
            <a:endParaRPr lang="en-GB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799EB96-3FC7-1B48-BF46-CB43CC3631D1}"/>
              </a:ext>
            </a:extLst>
          </p:cNvPr>
          <p:cNvCxnSpPr>
            <a:cxnSpLocks/>
          </p:cNvCxnSpPr>
          <p:nvPr userDrawn="1"/>
        </p:nvCxnSpPr>
        <p:spPr>
          <a:xfrm>
            <a:off x="520308" y="1525935"/>
            <a:ext cx="928253" cy="0"/>
          </a:xfrm>
          <a:prstGeom prst="line">
            <a:avLst/>
          </a:prstGeom>
          <a:ln w="31750">
            <a:solidFill>
              <a:srgbClr val="FF7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037751FF-2612-C146-AF81-27EFBC7D2E1B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508958" y="2853013"/>
            <a:ext cx="2902296" cy="3115592"/>
          </a:xfrm>
        </p:spPr>
        <p:txBody>
          <a:bodyPr lIns="0"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insert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1EAB132-E92A-A740-A2BB-84E016606E26}"/>
              </a:ext>
            </a:extLst>
          </p:cNvPr>
          <p:cNvSpPr txBox="1"/>
          <p:nvPr userDrawn="1"/>
        </p:nvSpPr>
        <p:spPr>
          <a:xfrm>
            <a:off x="1916977" y="6487674"/>
            <a:ext cx="12481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www.dssmith.com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8F69EDE-0C07-3B4E-B560-A325DCA3453B}"/>
              </a:ext>
            </a:extLst>
          </p:cNvPr>
          <p:cNvSpPr/>
          <p:nvPr userDrawn="1"/>
        </p:nvSpPr>
        <p:spPr>
          <a:xfrm>
            <a:off x="102321" y="6487674"/>
            <a:ext cx="214443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Private &amp; Confidential © DS Smith  </a:t>
            </a:r>
            <a:endParaRPr lang="en-GB" sz="8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B943269-8C9E-B540-A731-8D3E8187F30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21400"/>
            <a:ext cx="12192000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155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3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15C3EDF-E03A-4D4A-94A1-84298AEBD1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753779"/>
            <a:ext cx="9256295" cy="5104221"/>
          </a:xfrm>
          <a:custGeom>
            <a:avLst/>
            <a:gdLst>
              <a:gd name="connsiteX0" fmla="*/ 0 w 7134709"/>
              <a:gd name="connsiteY0" fmla="*/ 0 h 3934310"/>
              <a:gd name="connsiteX1" fmla="*/ 7134709 w 7134709"/>
              <a:gd name="connsiteY1" fmla="*/ 0 h 3934310"/>
              <a:gd name="connsiteX2" fmla="*/ 7134709 w 7134709"/>
              <a:gd name="connsiteY2" fmla="*/ 3934310 h 3934310"/>
              <a:gd name="connsiteX3" fmla="*/ 0 w 7134709"/>
              <a:gd name="connsiteY3" fmla="*/ 3934310 h 393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34709" h="3934310">
                <a:moveTo>
                  <a:pt x="0" y="0"/>
                </a:moveTo>
                <a:lnTo>
                  <a:pt x="7134709" y="0"/>
                </a:lnTo>
                <a:lnTo>
                  <a:pt x="7134709" y="3934310"/>
                </a:lnTo>
                <a:lnTo>
                  <a:pt x="0" y="3934310"/>
                </a:lnTo>
                <a:close/>
              </a:path>
            </a:pathLst>
          </a:cu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93DDCC2-FE60-0D42-ABFC-E21CC77869E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0447" y="4441800"/>
            <a:ext cx="1772549" cy="1503051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9600" b="0">
                <a:solidFill>
                  <a:schemeClr val="bg1">
                    <a:alpha val="40000"/>
                  </a:schemeClr>
                </a:solidFill>
                <a:latin typeface="+mn-lt"/>
              </a:defRPr>
            </a:lvl1pPr>
            <a:lvl2pPr>
              <a:defRPr sz="13333">
                <a:solidFill>
                  <a:schemeClr val="bg1"/>
                </a:solidFill>
              </a:defRPr>
            </a:lvl2pPr>
            <a:lvl3pPr>
              <a:defRPr sz="13333">
                <a:solidFill>
                  <a:schemeClr val="bg1"/>
                </a:solidFill>
              </a:defRPr>
            </a:lvl3pPr>
            <a:lvl4pPr>
              <a:defRPr sz="13333">
                <a:solidFill>
                  <a:schemeClr val="bg1"/>
                </a:solidFill>
              </a:defRPr>
            </a:lvl4pPr>
            <a:lvl5pPr>
              <a:defRPr sz="13333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00</a:t>
            </a:r>
            <a:endParaRPr lang="en-GB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933E7C9-EA11-F844-991D-EC3B6D7CE35A}"/>
              </a:ext>
            </a:extLst>
          </p:cNvPr>
          <p:cNvCxnSpPr/>
          <p:nvPr userDrawn="1"/>
        </p:nvCxnSpPr>
        <p:spPr>
          <a:xfrm>
            <a:off x="615142" y="6003042"/>
            <a:ext cx="1255222" cy="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6">
            <a:extLst>
              <a:ext uri="{FF2B5EF4-FFF2-40B4-BE49-F238E27FC236}">
                <a16:creationId xmlns:a16="http://schemas.microsoft.com/office/drawing/2014/main" id="{6C48FE2D-C38D-6144-AB9E-60EF9D954B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19744" y="4687676"/>
            <a:ext cx="4422371" cy="1143000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95000"/>
              </a:lnSpc>
              <a:defRPr sz="3400" b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slide divider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305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Chart Slide">
    <p:bg>
      <p:bgPr>
        <a:gradFill>
          <a:gsLst>
            <a:gs pos="0">
              <a:schemeClr val="bg1">
                <a:lumMod val="100000"/>
              </a:schemeClr>
            </a:gs>
            <a:gs pos="68000">
              <a:srgbClr val="CBCBC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D7DE0ABC-20D6-4B4B-9790-1B8F65DE1B7D}"/>
              </a:ext>
            </a:extLst>
          </p:cNvPr>
          <p:cNvSpPr/>
          <p:nvPr userDrawn="1"/>
        </p:nvSpPr>
        <p:spPr>
          <a:xfrm>
            <a:off x="0" y="0"/>
            <a:ext cx="112190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C802898-66DA-AB4B-A469-C31ADF4D8A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907" y="0"/>
            <a:ext cx="10236200" cy="6858000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0DAD2AA2-A4F9-0143-A5BF-052625FC5A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995" y="468743"/>
            <a:ext cx="8607067" cy="552227"/>
          </a:xfrm>
          <a:prstGeom prst="rect">
            <a:avLst/>
          </a:prstGeom>
        </p:spPr>
        <p:txBody>
          <a:bodyPr lIns="0"/>
          <a:lstStyle>
            <a:lvl1pPr algn="l">
              <a:defRPr sz="2600" b="0">
                <a:solidFill>
                  <a:srgbClr val="4D4D4D"/>
                </a:solidFill>
              </a:defRPr>
            </a:lvl1pPr>
          </a:lstStyle>
          <a:p>
            <a:r>
              <a:rPr lang="en-US" dirty="0"/>
              <a:t>Click to insert title here</a:t>
            </a:r>
            <a:endParaRPr lang="en-GB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9104FF1-15B1-1449-8DBC-1504DD272E6E}"/>
              </a:ext>
            </a:extLst>
          </p:cNvPr>
          <p:cNvCxnSpPr>
            <a:cxnSpLocks/>
          </p:cNvCxnSpPr>
          <p:nvPr userDrawn="1"/>
        </p:nvCxnSpPr>
        <p:spPr>
          <a:xfrm>
            <a:off x="520308" y="1168767"/>
            <a:ext cx="928253" cy="0"/>
          </a:xfrm>
          <a:prstGeom prst="line">
            <a:avLst/>
          </a:prstGeom>
          <a:ln w="31750">
            <a:solidFill>
              <a:srgbClr val="FF7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21C7E861-7738-EA4F-9A33-B492EEB3136E}"/>
              </a:ext>
            </a:extLst>
          </p:cNvPr>
          <p:cNvSpPr txBox="1"/>
          <p:nvPr userDrawn="1"/>
        </p:nvSpPr>
        <p:spPr>
          <a:xfrm>
            <a:off x="1916977" y="6487674"/>
            <a:ext cx="12481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www.dssmith.com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268FBFC-3659-2043-8BDB-B7EDFAE69497}"/>
              </a:ext>
            </a:extLst>
          </p:cNvPr>
          <p:cNvSpPr/>
          <p:nvPr userDrawn="1"/>
        </p:nvSpPr>
        <p:spPr>
          <a:xfrm>
            <a:off x="102321" y="6487674"/>
            <a:ext cx="214443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Private &amp; Confidential © DS Smith  </a:t>
            </a:r>
            <a:endParaRPr lang="en-GB" sz="800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6010A53-C8F7-2D40-911D-38684CFD8216}"/>
              </a:ext>
            </a:extLst>
          </p:cNvPr>
          <p:cNvCxnSpPr>
            <a:cxnSpLocks/>
          </p:cNvCxnSpPr>
          <p:nvPr userDrawn="1"/>
        </p:nvCxnSpPr>
        <p:spPr>
          <a:xfrm flipH="1">
            <a:off x="11787447" y="267530"/>
            <a:ext cx="404554" cy="0"/>
          </a:xfrm>
          <a:prstGeom prst="line">
            <a:avLst/>
          </a:prstGeom>
          <a:ln w="50800">
            <a:solidFill>
              <a:srgbClr val="FF7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9B194AD0-22C2-E144-94A9-4C5436D77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1425" y="296659"/>
            <a:ext cx="781747" cy="216371"/>
          </a:xfrm>
          <a:prstGeom prst="rect">
            <a:avLst/>
          </a:prstGeom>
        </p:spPr>
        <p:txBody>
          <a:bodyPr/>
          <a:lstStyle>
            <a:lvl1pPr algn="l">
              <a:defRPr sz="1200" b="0">
                <a:solidFill>
                  <a:srgbClr val="A3A3A3"/>
                </a:solidFill>
              </a:defRPr>
            </a:lvl1pPr>
          </a:lstStyle>
          <a:p>
            <a:fld id="{7973176A-146B-4E61-BA6F-E97A08C604D1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B612CD6-8AF3-CA41-8792-D74E8A30452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21400"/>
            <a:ext cx="12192000" cy="736600"/>
          </a:xfrm>
          <a:prstGeom prst="rect">
            <a:avLst/>
          </a:prstGeom>
        </p:spPr>
      </p:pic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9B6D5062-03F7-E34F-BFF5-6AEE0E26721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96333" y="1764197"/>
            <a:ext cx="4800000" cy="720000"/>
          </a:xfrm>
          <a:prstGeom prst="roundRect">
            <a:avLst/>
          </a:prstGeom>
          <a:gradFill>
            <a:gsLst>
              <a:gs pos="54000">
                <a:srgbClr val="FF7900"/>
              </a:gs>
              <a:gs pos="100000">
                <a:srgbClr val="CD3700"/>
              </a:gs>
            </a:gsLst>
            <a:lin ang="6600000" scaled="0"/>
          </a:gradFill>
        </p:spPr>
        <p:txBody>
          <a:bodyPr anchor="ctr">
            <a:norm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tx2"/>
                </a:solidFill>
              </a:defRPr>
            </a:lvl2pPr>
            <a:lvl3pPr>
              <a:defRPr sz="3200">
                <a:solidFill>
                  <a:schemeClr val="tx2"/>
                </a:solidFill>
              </a:defRPr>
            </a:lvl3pPr>
            <a:lvl4pPr>
              <a:defRPr sz="3200">
                <a:solidFill>
                  <a:schemeClr val="tx2"/>
                </a:solidFill>
              </a:defRPr>
            </a:lvl4pPr>
            <a:lvl5pPr>
              <a:defRPr sz="3200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/>
              <a:t>Click to edit copy</a:t>
            </a:r>
          </a:p>
        </p:txBody>
      </p:sp>
      <p:sp>
        <p:nvSpPr>
          <p:cNvPr id="16" name="Isosceles Triangle 13">
            <a:extLst>
              <a:ext uri="{FF2B5EF4-FFF2-40B4-BE49-F238E27FC236}">
                <a16:creationId xmlns:a16="http://schemas.microsoft.com/office/drawing/2014/main" id="{AD3EC86B-1F7D-3C46-B3C9-9DC9A70552FD}"/>
              </a:ext>
            </a:extLst>
          </p:cNvPr>
          <p:cNvSpPr/>
          <p:nvPr userDrawn="1"/>
        </p:nvSpPr>
        <p:spPr>
          <a:xfrm flipV="1">
            <a:off x="5842759" y="2713179"/>
            <a:ext cx="480000" cy="270000"/>
          </a:xfrm>
          <a:prstGeom prst="triangle">
            <a:avLst/>
          </a:prstGeom>
          <a:solidFill>
            <a:srgbClr val="CBCB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sp>
        <p:nvSpPr>
          <p:cNvPr id="17" name="Isosceles Triangle 14">
            <a:extLst>
              <a:ext uri="{FF2B5EF4-FFF2-40B4-BE49-F238E27FC236}">
                <a16:creationId xmlns:a16="http://schemas.microsoft.com/office/drawing/2014/main" id="{891F07C1-97E1-6C4C-90D7-4B2826B7ADC3}"/>
              </a:ext>
            </a:extLst>
          </p:cNvPr>
          <p:cNvSpPr/>
          <p:nvPr userDrawn="1"/>
        </p:nvSpPr>
        <p:spPr>
          <a:xfrm flipV="1">
            <a:off x="5856540" y="4172044"/>
            <a:ext cx="480000" cy="270000"/>
          </a:xfrm>
          <a:prstGeom prst="triangle">
            <a:avLst/>
          </a:prstGeom>
          <a:solidFill>
            <a:srgbClr val="CBCB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41966ADB-FA21-9543-9552-A9D68C79AA2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96333" y="3227237"/>
            <a:ext cx="4800000" cy="720000"/>
          </a:xfrm>
          <a:prstGeom prst="roundRect">
            <a:avLst/>
          </a:prstGeom>
          <a:gradFill>
            <a:gsLst>
              <a:gs pos="54000">
                <a:srgbClr val="FF7900"/>
              </a:gs>
              <a:gs pos="100000">
                <a:srgbClr val="CD3700"/>
              </a:gs>
            </a:gsLst>
            <a:lin ang="6600000" scaled="0"/>
          </a:gradFill>
        </p:spPr>
        <p:txBody>
          <a:bodyPr anchor="ctr">
            <a:norm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tx2"/>
                </a:solidFill>
              </a:defRPr>
            </a:lvl2pPr>
            <a:lvl3pPr>
              <a:defRPr sz="3200">
                <a:solidFill>
                  <a:schemeClr val="tx2"/>
                </a:solidFill>
              </a:defRPr>
            </a:lvl3pPr>
            <a:lvl4pPr>
              <a:defRPr sz="3200">
                <a:solidFill>
                  <a:schemeClr val="tx2"/>
                </a:solidFill>
              </a:defRPr>
            </a:lvl4pPr>
            <a:lvl5pPr>
              <a:defRPr sz="3200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/>
              <a:t>Click to edit copy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D128B675-930C-5A45-AA5B-8C82E779AF0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96333" y="4668761"/>
            <a:ext cx="4800000" cy="720000"/>
          </a:xfrm>
          <a:prstGeom prst="roundRect">
            <a:avLst/>
          </a:prstGeom>
          <a:gradFill>
            <a:gsLst>
              <a:gs pos="54000">
                <a:srgbClr val="FF7900"/>
              </a:gs>
              <a:gs pos="100000">
                <a:srgbClr val="CD3700"/>
              </a:gs>
            </a:gsLst>
            <a:lin ang="6600000" scaled="0"/>
          </a:gradFill>
        </p:spPr>
        <p:txBody>
          <a:bodyPr anchor="ctr">
            <a:norm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tx2"/>
                </a:solidFill>
              </a:defRPr>
            </a:lvl2pPr>
            <a:lvl3pPr>
              <a:defRPr sz="3200">
                <a:solidFill>
                  <a:schemeClr val="tx2"/>
                </a:solidFill>
              </a:defRPr>
            </a:lvl3pPr>
            <a:lvl4pPr>
              <a:defRPr sz="3200">
                <a:solidFill>
                  <a:schemeClr val="tx2"/>
                </a:solidFill>
              </a:defRPr>
            </a:lvl4pPr>
            <a:lvl5pPr>
              <a:defRPr sz="3200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/>
              <a:t>Click to edit copy</a:t>
            </a:r>
          </a:p>
        </p:txBody>
      </p:sp>
    </p:spTree>
    <p:extLst>
      <p:ext uri="{BB962C8B-B14F-4D97-AF65-F5344CB8AC3E}">
        <p14:creationId xmlns:p14="http://schemas.microsoft.com/office/powerpoint/2010/main" val="36863458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ld Map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3461" y="1449113"/>
            <a:ext cx="8830205" cy="488367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6648127-F902-8C40-94DE-4EC8D9A9D6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21400"/>
            <a:ext cx="12192000" cy="736600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95B4C95F-8156-5349-9E3F-C92B15D420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995" y="468743"/>
            <a:ext cx="9804851" cy="552227"/>
          </a:xfrm>
          <a:prstGeom prst="rect">
            <a:avLst/>
          </a:prstGeom>
        </p:spPr>
        <p:txBody>
          <a:bodyPr lIns="0"/>
          <a:lstStyle>
            <a:lvl1pPr algn="l">
              <a:defRPr sz="2600" b="0">
                <a:solidFill>
                  <a:srgbClr val="4D4D4D"/>
                </a:solidFill>
              </a:defRPr>
            </a:lvl1pPr>
          </a:lstStyle>
          <a:p>
            <a:r>
              <a:rPr lang="en-US" dirty="0"/>
              <a:t>Click to insert title here</a:t>
            </a:r>
            <a:endParaRPr lang="en-GB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A51E925-3B13-BD4E-A0A8-691050D26440}"/>
              </a:ext>
            </a:extLst>
          </p:cNvPr>
          <p:cNvCxnSpPr>
            <a:cxnSpLocks/>
          </p:cNvCxnSpPr>
          <p:nvPr userDrawn="1"/>
        </p:nvCxnSpPr>
        <p:spPr>
          <a:xfrm>
            <a:off x="520308" y="1168767"/>
            <a:ext cx="928253" cy="0"/>
          </a:xfrm>
          <a:prstGeom prst="line">
            <a:avLst/>
          </a:prstGeom>
          <a:ln w="31750">
            <a:solidFill>
              <a:srgbClr val="FF7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59FE15E-8B2E-804C-BC88-F61F9DAEBFAD}"/>
              </a:ext>
            </a:extLst>
          </p:cNvPr>
          <p:cNvSpPr txBox="1"/>
          <p:nvPr userDrawn="1"/>
        </p:nvSpPr>
        <p:spPr>
          <a:xfrm>
            <a:off x="1916977" y="6487674"/>
            <a:ext cx="12481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www.dssmith.com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2158D20-C1E0-774A-9F21-DCCC7232C515}"/>
              </a:ext>
            </a:extLst>
          </p:cNvPr>
          <p:cNvSpPr/>
          <p:nvPr userDrawn="1"/>
        </p:nvSpPr>
        <p:spPr>
          <a:xfrm>
            <a:off x="102321" y="6487674"/>
            <a:ext cx="214443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Private &amp; Confidential © DS Smith  </a:t>
            </a:r>
            <a:endParaRPr lang="en-GB" sz="800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FBB2FC-CE67-5E43-95CF-0EA3779CFAE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787447" y="267530"/>
            <a:ext cx="404554" cy="0"/>
          </a:xfrm>
          <a:prstGeom prst="line">
            <a:avLst/>
          </a:prstGeom>
          <a:ln w="50800">
            <a:solidFill>
              <a:srgbClr val="FF7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B912F030-9CD9-804C-A097-04D4C230D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1425" y="296659"/>
            <a:ext cx="781747" cy="216371"/>
          </a:xfrm>
          <a:prstGeom prst="rect">
            <a:avLst/>
          </a:prstGeom>
        </p:spPr>
        <p:txBody>
          <a:bodyPr/>
          <a:lstStyle>
            <a:lvl1pPr algn="l">
              <a:defRPr sz="1200" b="0">
                <a:solidFill>
                  <a:srgbClr val="A3A3A3"/>
                </a:solidFill>
              </a:defRPr>
            </a:lvl1pPr>
          </a:lstStyle>
          <a:p>
            <a:fld id="{7973176A-146B-4E61-BA6F-E97A08C604D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81732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 Power of Less - Grey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520307" y="1643675"/>
            <a:ext cx="11161117" cy="4249147"/>
          </a:xfrm>
          <a:prstGeom prst="rect">
            <a:avLst/>
          </a:prstGeom>
          <a:solidFill>
            <a:srgbClr val="4D4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889466" y="2339771"/>
            <a:ext cx="1043950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b="1" dirty="0">
                <a:solidFill>
                  <a:schemeClr val="bg1"/>
                </a:solidFill>
              </a:rPr>
              <a:t>The Power of Less </a:t>
            </a:r>
            <a:r>
              <a:rPr lang="en-GB" sz="2400" b="0" dirty="0">
                <a:solidFill>
                  <a:schemeClr val="bg1"/>
                </a:solidFill>
              </a:rPr>
              <a:t>waste and more recycling</a:t>
            </a:r>
          </a:p>
          <a:p>
            <a:pPr>
              <a:lnSpc>
                <a:spcPct val="150000"/>
              </a:lnSpc>
            </a:pPr>
            <a:r>
              <a:rPr lang="en-GB" sz="2400" b="1" dirty="0">
                <a:solidFill>
                  <a:schemeClr val="bg1"/>
                </a:solidFill>
              </a:rPr>
              <a:t>The Power of Less </a:t>
            </a:r>
            <a:r>
              <a:rPr lang="en-GB" sz="2400" b="0" dirty="0">
                <a:solidFill>
                  <a:schemeClr val="bg1"/>
                </a:solidFill>
              </a:rPr>
              <a:t>materials and greater impact</a:t>
            </a:r>
          </a:p>
          <a:p>
            <a:pPr>
              <a:lnSpc>
                <a:spcPct val="150000"/>
              </a:lnSpc>
            </a:pPr>
            <a:r>
              <a:rPr lang="en-GB" sz="2400" b="1" dirty="0">
                <a:solidFill>
                  <a:schemeClr val="bg1"/>
                </a:solidFill>
              </a:rPr>
              <a:t>The Power of Less </a:t>
            </a:r>
            <a:r>
              <a:rPr lang="en-GB" sz="2400" b="0" dirty="0">
                <a:solidFill>
                  <a:schemeClr val="bg1"/>
                </a:solidFill>
              </a:rPr>
              <a:t>cost and increased prosperity</a:t>
            </a:r>
          </a:p>
          <a:p>
            <a:pPr>
              <a:lnSpc>
                <a:spcPct val="150000"/>
              </a:lnSpc>
            </a:pPr>
            <a:r>
              <a:rPr lang="en-GB" sz="2400" b="1" dirty="0">
                <a:solidFill>
                  <a:schemeClr val="bg1"/>
                </a:solidFill>
              </a:rPr>
              <a:t>The Power of Less </a:t>
            </a:r>
            <a:r>
              <a:rPr lang="en-GB" sz="2400" b="0" dirty="0">
                <a:solidFill>
                  <a:schemeClr val="bg1"/>
                </a:solidFill>
              </a:rPr>
              <a:t>complexity and greater efficiency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286" y="5220171"/>
            <a:ext cx="2381637" cy="560725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8BD27F7-F823-CB4C-9367-EF79C4F1E893}"/>
              </a:ext>
            </a:extLst>
          </p:cNvPr>
          <p:cNvCxnSpPr>
            <a:cxnSpLocks/>
          </p:cNvCxnSpPr>
          <p:nvPr userDrawn="1"/>
        </p:nvCxnSpPr>
        <p:spPr>
          <a:xfrm flipH="1">
            <a:off x="11787447" y="267530"/>
            <a:ext cx="404554" cy="0"/>
          </a:xfrm>
          <a:prstGeom prst="line">
            <a:avLst/>
          </a:prstGeom>
          <a:ln w="50800">
            <a:solidFill>
              <a:srgbClr val="FF7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Slide Number Placeholder 5">
            <a:extLst>
              <a:ext uri="{FF2B5EF4-FFF2-40B4-BE49-F238E27FC236}">
                <a16:creationId xmlns:a16="http://schemas.microsoft.com/office/drawing/2014/main" id="{3605D90B-6B99-7F4D-AEC9-9A3583DBF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1425" y="296659"/>
            <a:ext cx="781747" cy="216371"/>
          </a:xfrm>
          <a:prstGeom prst="rect">
            <a:avLst/>
          </a:prstGeom>
        </p:spPr>
        <p:txBody>
          <a:bodyPr/>
          <a:lstStyle>
            <a:lvl1pPr algn="l">
              <a:defRPr sz="1200" b="0">
                <a:solidFill>
                  <a:srgbClr val="A3A3A3"/>
                </a:solidFill>
              </a:defRPr>
            </a:lvl1pPr>
          </a:lstStyle>
          <a:p>
            <a:fld id="{7973176A-146B-4E61-BA6F-E97A08C604D1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1CD8A29-1F1C-104C-9CA6-C333C16943DF}"/>
              </a:ext>
            </a:extLst>
          </p:cNvPr>
          <p:cNvCxnSpPr>
            <a:cxnSpLocks/>
          </p:cNvCxnSpPr>
          <p:nvPr userDrawn="1"/>
        </p:nvCxnSpPr>
        <p:spPr>
          <a:xfrm>
            <a:off x="520308" y="1168767"/>
            <a:ext cx="928253" cy="0"/>
          </a:xfrm>
          <a:prstGeom prst="line">
            <a:avLst/>
          </a:prstGeom>
          <a:ln w="31750">
            <a:solidFill>
              <a:srgbClr val="FF7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67815E0-BE3C-064B-ADEC-BD4DF2219235}"/>
              </a:ext>
            </a:extLst>
          </p:cNvPr>
          <p:cNvSpPr txBox="1"/>
          <p:nvPr userDrawn="1"/>
        </p:nvSpPr>
        <p:spPr>
          <a:xfrm>
            <a:off x="511997" y="474445"/>
            <a:ext cx="6146989" cy="50321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GB" sz="2600" dirty="0">
                <a:solidFill>
                  <a:srgbClr val="4D4D4D"/>
                </a:solidFill>
              </a:rPr>
              <a:t>The Power of Less</a:t>
            </a:r>
            <a:endParaRPr lang="en-US" sz="2600" dirty="0">
              <a:solidFill>
                <a:srgbClr val="4D4D4D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0DC582A-EA49-C64C-B350-EBEBFDABF9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21400"/>
            <a:ext cx="12192000" cy="736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E0E13AA-A957-1A4C-90E0-6A109585D4A3}"/>
              </a:ext>
            </a:extLst>
          </p:cNvPr>
          <p:cNvSpPr txBox="1"/>
          <p:nvPr userDrawn="1"/>
        </p:nvSpPr>
        <p:spPr>
          <a:xfrm>
            <a:off x="1916977" y="6487674"/>
            <a:ext cx="12481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www.dssmith.com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127277-F266-FE40-968B-EDC51C7B1AB4}"/>
              </a:ext>
            </a:extLst>
          </p:cNvPr>
          <p:cNvSpPr/>
          <p:nvPr userDrawn="1"/>
        </p:nvSpPr>
        <p:spPr>
          <a:xfrm>
            <a:off x="102321" y="6487674"/>
            <a:ext cx="214443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Private &amp; Confidential © DS Smith  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22314756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wer of Less - Oran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EC172D9-3986-4B49-83AC-CF243B1C85A4}"/>
              </a:ext>
            </a:extLst>
          </p:cNvPr>
          <p:cNvCxnSpPr>
            <a:cxnSpLocks/>
          </p:cNvCxnSpPr>
          <p:nvPr userDrawn="1"/>
        </p:nvCxnSpPr>
        <p:spPr>
          <a:xfrm flipH="1">
            <a:off x="11787447" y="267530"/>
            <a:ext cx="404554" cy="0"/>
          </a:xfrm>
          <a:prstGeom prst="line">
            <a:avLst/>
          </a:prstGeom>
          <a:ln w="50800">
            <a:solidFill>
              <a:srgbClr val="FF7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E75DA487-4C4E-2042-A4C3-2C5F8E13F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1425" y="296659"/>
            <a:ext cx="781747" cy="216371"/>
          </a:xfrm>
          <a:prstGeom prst="rect">
            <a:avLst/>
          </a:prstGeom>
        </p:spPr>
        <p:txBody>
          <a:bodyPr/>
          <a:lstStyle>
            <a:lvl1pPr algn="l">
              <a:defRPr sz="1200" b="0">
                <a:solidFill>
                  <a:srgbClr val="A3A3A3"/>
                </a:solidFill>
              </a:defRPr>
            </a:lvl1pPr>
          </a:lstStyle>
          <a:p>
            <a:fld id="{7973176A-146B-4E61-BA6F-E97A08C604D1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25B724B-48FB-7A4A-8A04-7A93F67E059D}"/>
              </a:ext>
            </a:extLst>
          </p:cNvPr>
          <p:cNvCxnSpPr>
            <a:cxnSpLocks/>
          </p:cNvCxnSpPr>
          <p:nvPr userDrawn="1"/>
        </p:nvCxnSpPr>
        <p:spPr>
          <a:xfrm>
            <a:off x="520308" y="1168767"/>
            <a:ext cx="928253" cy="0"/>
          </a:xfrm>
          <a:prstGeom prst="line">
            <a:avLst/>
          </a:prstGeom>
          <a:ln w="31750">
            <a:solidFill>
              <a:srgbClr val="FF7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7A14399-CBF3-624A-929F-ED081B0FFC02}"/>
              </a:ext>
            </a:extLst>
          </p:cNvPr>
          <p:cNvSpPr txBox="1"/>
          <p:nvPr userDrawn="1"/>
        </p:nvSpPr>
        <p:spPr>
          <a:xfrm>
            <a:off x="511997" y="474445"/>
            <a:ext cx="6146989" cy="50321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GB" sz="2600" dirty="0">
                <a:solidFill>
                  <a:srgbClr val="4D4D4D"/>
                </a:solidFill>
              </a:rPr>
              <a:t>The Power of Less</a:t>
            </a:r>
            <a:endParaRPr lang="en-US" sz="2600" dirty="0">
              <a:solidFill>
                <a:srgbClr val="4D4D4D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B810909-38C2-0340-A78B-D814919F81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21400"/>
            <a:ext cx="12192000" cy="7366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55F9E27-AF40-4747-9BAB-1A506A7EDB63}"/>
              </a:ext>
            </a:extLst>
          </p:cNvPr>
          <p:cNvSpPr/>
          <p:nvPr userDrawn="1"/>
        </p:nvSpPr>
        <p:spPr>
          <a:xfrm>
            <a:off x="520307" y="1643675"/>
            <a:ext cx="11161117" cy="4249147"/>
          </a:xfrm>
          <a:prstGeom prst="rect">
            <a:avLst/>
          </a:prstGeom>
          <a:solidFill>
            <a:srgbClr val="FF7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E956DC3-2E30-DF4D-A047-75C5834C19DA}"/>
              </a:ext>
            </a:extLst>
          </p:cNvPr>
          <p:cNvSpPr/>
          <p:nvPr userDrawn="1"/>
        </p:nvSpPr>
        <p:spPr>
          <a:xfrm>
            <a:off x="889466" y="2339771"/>
            <a:ext cx="1043950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b="1" dirty="0">
                <a:solidFill>
                  <a:schemeClr val="bg1"/>
                </a:solidFill>
              </a:rPr>
              <a:t>The Power of Less </a:t>
            </a:r>
            <a:r>
              <a:rPr lang="en-GB" sz="2400" b="0" dirty="0">
                <a:solidFill>
                  <a:schemeClr val="bg1"/>
                </a:solidFill>
              </a:rPr>
              <a:t>waste and more recycling</a:t>
            </a:r>
          </a:p>
          <a:p>
            <a:pPr>
              <a:lnSpc>
                <a:spcPct val="150000"/>
              </a:lnSpc>
            </a:pPr>
            <a:r>
              <a:rPr lang="en-GB" sz="2400" b="1" dirty="0">
                <a:solidFill>
                  <a:schemeClr val="bg1"/>
                </a:solidFill>
              </a:rPr>
              <a:t>The Power of Less </a:t>
            </a:r>
            <a:r>
              <a:rPr lang="en-GB" sz="2400" b="0" dirty="0">
                <a:solidFill>
                  <a:schemeClr val="bg1"/>
                </a:solidFill>
              </a:rPr>
              <a:t>materials and greater impact</a:t>
            </a:r>
          </a:p>
          <a:p>
            <a:pPr>
              <a:lnSpc>
                <a:spcPct val="150000"/>
              </a:lnSpc>
            </a:pPr>
            <a:r>
              <a:rPr lang="en-GB" sz="2400" b="1" dirty="0">
                <a:solidFill>
                  <a:schemeClr val="bg1"/>
                </a:solidFill>
              </a:rPr>
              <a:t>The Power of Less </a:t>
            </a:r>
            <a:r>
              <a:rPr lang="en-GB" sz="2400" b="0" dirty="0">
                <a:solidFill>
                  <a:schemeClr val="bg1"/>
                </a:solidFill>
              </a:rPr>
              <a:t>cost and increased prosperity</a:t>
            </a:r>
          </a:p>
          <a:p>
            <a:pPr>
              <a:lnSpc>
                <a:spcPct val="150000"/>
              </a:lnSpc>
            </a:pPr>
            <a:r>
              <a:rPr lang="en-GB" sz="2400" b="1" dirty="0">
                <a:solidFill>
                  <a:schemeClr val="bg1"/>
                </a:solidFill>
              </a:rPr>
              <a:t>The Power of Less </a:t>
            </a:r>
            <a:r>
              <a:rPr lang="en-GB" sz="2400" b="0" dirty="0">
                <a:solidFill>
                  <a:schemeClr val="bg1"/>
                </a:solidFill>
              </a:rPr>
              <a:t>complexity and greater efficiency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81EC5CB-032E-AC4B-9F25-8D90B2C791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286" y="5220171"/>
            <a:ext cx="2381637" cy="5607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F2E8B8D-E8B8-2540-8C41-6963C2708311}"/>
              </a:ext>
            </a:extLst>
          </p:cNvPr>
          <p:cNvSpPr txBox="1"/>
          <p:nvPr userDrawn="1"/>
        </p:nvSpPr>
        <p:spPr>
          <a:xfrm>
            <a:off x="1916977" y="6487674"/>
            <a:ext cx="12481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www.dssmith.com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F717A3-F462-B34A-A515-2A421B63F26F}"/>
              </a:ext>
            </a:extLst>
          </p:cNvPr>
          <p:cNvSpPr/>
          <p:nvPr userDrawn="1"/>
        </p:nvSpPr>
        <p:spPr>
          <a:xfrm>
            <a:off x="102321" y="6487674"/>
            <a:ext cx="214443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Private &amp; Confidential © DS Smith  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37650831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wer of Less - Oran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E08BFCF-185A-B64D-BF68-FDD2CDA62545}"/>
              </a:ext>
            </a:extLst>
          </p:cNvPr>
          <p:cNvCxnSpPr>
            <a:cxnSpLocks/>
          </p:cNvCxnSpPr>
          <p:nvPr userDrawn="1"/>
        </p:nvCxnSpPr>
        <p:spPr>
          <a:xfrm flipH="1">
            <a:off x="11787447" y="267530"/>
            <a:ext cx="404554" cy="0"/>
          </a:xfrm>
          <a:prstGeom prst="line">
            <a:avLst/>
          </a:prstGeom>
          <a:ln w="50800">
            <a:solidFill>
              <a:srgbClr val="FF7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5169B1AC-9203-454C-9D4A-BE6B7D0C7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1425" y="296659"/>
            <a:ext cx="781747" cy="216371"/>
          </a:xfrm>
          <a:prstGeom prst="rect">
            <a:avLst/>
          </a:prstGeom>
        </p:spPr>
        <p:txBody>
          <a:bodyPr/>
          <a:lstStyle>
            <a:lvl1pPr algn="l">
              <a:defRPr sz="1200" b="0">
                <a:solidFill>
                  <a:srgbClr val="A3A3A3"/>
                </a:solidFill>
              </a:defRPr>
            </a:lvl1pPr>
          </a:lstStyle>
          <a:p>
            <a:fld id="{7973176A-146B-4E61-BA6F-E97A08C604D1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AF78247-1242-134B-96A1-39AC22E19BEB}"/>
              </a:ext>
            </a:extLst>
          </p:cNvPr>
          <p:cNvCxnSpPr>
            <a:cxnSpLocks/>
          </p:cNvCxnSpPr>
          <p:nvPr userDrawn="1"/>
        </p:nvCxnSpPr>
        <p:spPr>
          <a:xfrm>
            <a:off x="520308" y="1168767"/>
            <a:ext cx="928253" cy="0"/>
          </a:xfrm>
          <a:prstGeom prst="line">
            <a:avLst/>
          </a:prstGeom>
          <a:ln w="31750">
            <a:solidFill>
              <a:srgbClr val="FF7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823507D-DC16-374B-98BA-F50BE7C7773B}"/>
              </a:ext>
            </a:extLst>
          </p:cNvPr>
          <p:cNvSpPr txBox="1"/>
          <p:nvPr userDrawn="1"/>
        </p:nvSpPr>
        <p:spPr>
          <a:xfrm>
            <a:off x="511997" y="474445"/>
            <a:ext cx="6146989" cy="50321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GB" sz="2600" dirty="0">
                <a:solidFill>
                  <a:srgbClr val="4D4D4D"/>
                </a:solidFill>
              </a:rPr>
              <a:t>The Power of Less</a:t>
            </a:r>
            <a:endParaRPr lang="en-US" sz="2600" dirty="0">
              <a:solidFill>
                <a:srgbClr val="4D4D4D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E56E5F1-5E76-414A-A206-A7A2F92C38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21400"/>
            <a:ext cx="12192000" cy="7366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28CB2DB-396C-0045-A10A-1D6BF63F58CF}"/>
              </a:ext>
            </a:extLst>
          </p:cNvPr>
          <p:cNvSpPr/>
          <p:nvPr userDrawn="1"/>
        </p:nvSpPr>
        <p:spPr>
          <a:xfrm>
            <a:off x="894643" y="2339775"/>
            <a:ext cx="1043950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b="1" dirty="0">
                <a:solidFill>
                  <a:srgbClr val="FF7900"/>
                </a:solidFill>
              </a:rPr>
              <a:t>The Power of Less </a:t>
            </a:r>
            <a:r>
              <a:rPr lang="en-GB" sz="2400" b="0" dirty="0">
                <a:solidFill>
                  <a:srgbClr val="FF7900"/>
                </a:solidFill>
              </a:rPr>
              <a:t>waste and more recycling</a:t>
            </a:r>
          </a:p>
          <a:p>
            <a:pPr>
              <a:lnSpc>
                <a:spcPct val="150000"/>
              </a:lnSpc>
            </a:pPr>
            <a:r>
              <a:rPr lang="en-GB" sz="2400" b="1" dirty="0">
                <a:solidFill>
                  <a:srgbClr val="FF7900"/>
                </a:solidFill>
              </a:rPr>
              <a:t>The Power of Less </a:t>
            </a:r>
            <a:r>
              <a:rPr lang="en-GB" sz="2400" b="0" dirty="0">
                <a:solidFill>
                  <a:srgbClr val="FF7900"/>
                </a:solidFill>
              </a:rPr>
              <a:t>materials and greater impact</a:t>
            </a:r>
          </a:p>
          <a:p>
            <a:pPr>
              <a:lnSpc>
                <a:spcPct val="150000"/>
              </a:lnSpc>
            </a:pPr>
            <a:r>
              <a:rPr lang="en-GB" sz="2400" b="1" dirty="0">
                <a:solidFill>
                  <a:srgbClr val="FF7900"/>
                </a:solidFill>
              </a:rPr>
              <a:t>The Power of Less </a:t>
            </a:r>
            <a:r>
              <a:rPr lang="en-GB" sz="2400" b="0" dirty="0">
                <a:solidFill>
                  <a:srgbClr val="FF7900"/>
                </a:solidFill>
              </a:rPr>
              <a:t>cost and increased prosperity</a:t>
            </a:r>
          </a:p>
          <a:p>
            <a:pPr>
              <a:lnSpc>
                <a:spcPct val="150000"/>
              </a:lnSpc>
            </a:pPr>
            <a:r>
              <a:rPr lang="en-GB" sz="2400" b="1" dirty="0">
                <a:solidFill>
                  <a:srgbClr val="FF7900"/>
                </a:solidFill>
              </a:rPr>
              <a:t>The Power of Less </a:t>
            </a:r>
            <a:r>
              <a:rPr lang="en-GB" sz="2400" b="0" dirty="0">
                <a:solidFill>
                  <a:srgbClr val="FF7900"/>
                </a:solidFill>
              </a:rPr>
              <a:t>complexity and greater efficiency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4E460A-3764-0F4E-828B-B2AB087DC0D9}"/>
              </a:ext>
            </a:extLst>
          </p:cNvPr>
          <p:cNvSpPr txBox="1"/>
          <p:nvPr userDrawn="1"/>
        </p:nvSpPr>
        <p:spPr>
          <a:xfrm>
            <a:off x="1916977" y="6487674"/>
            <a:ext cx="12481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www.dssmith.com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A48B19-5BCC-FE41-88FF-8B39948AAE33}"/>
              </a:ext>
            </a:extLst>
          </p:cNvPr>
          <p:cNvSpPr/>
          <p:nvPr userDrawn="1"/>
        </p:nvSpPr>
        <p:spPr>
          <a:xfrm>
            <a:off x="102321" y="6487674"/>
            <a:ext cx="214443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Private &amp; Confidential © DS Smith  </a:t>
            </a:r>
            <a:endParaRPr lang="en-GB" sz="8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01BD75A-00D7-4E4F-8257-BC36A1DFB9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35" y="5499809"/>
            <a:ext cx="2032366" cy="18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6360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wer of Less - Gre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8BB5B60-B276-464E-BD16-EB833A55AFE5}"/>
              </a:ext>
            </a:extLst>
          </p:cNvPr>
          <p:cNvCxnSpPr>
            <a:cxnSpLocks/>
          </p:cNvCxnSpPr>
          <p:nvPr userDrawn="1"/>
        </p:nvCxnSpPr>
        <p:spPr>
          <a:xfrm flipH="1">
            <a:off x="11787447" y="267530"/>
            <a:ext cx="404554" cy="0"/>
          </a:xfrm>
          <a:prstGeom prst="line">
            <a:avLst/>
          </a:prstGeom>
          <a:ln w="50800">
            <a:solidFill>
              <a:srgbClr val="FF7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D78BC5FF-100C-6047-9E62-EE1463440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1425" y="296659"/>
            <a:ext cx="781747" cy="216371"/>
          </a:xfrm>
          <a:prstGeom prst="rect">
            <a:avLst/>
          </a:prstGeom>
        </p:spPr>
        <p:txBody>
          <a:bodyPr/>
          <a:lstStyle>
            <a:lvl1pPr algn="l">
              <a:defRPr sz="1200" b="0">
                <a:solidFill>
                  <a:srgbClr val="A3A3A3"/>
                </a:solidFill>
              </a:defRPr>
            </a:lvl1pPr>
          </a:lstStyle>
          <a:p>
            <a:fld id="{7973176A-146B-4E61-BA6F-E97A08C604D1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F184E6-2843-CE48-B9E5-B92816233B14}"/>
              </a:ext>
            </a:extLst>
          </p:cNvPr>
          <p:cNvCxnSpPr>
            <a:cxnSpLocks/>
          </p:cNvCxnSpPr>
          <p:nvPr userDrawn="1"/>
        </p:nvCxnSpPr>
        <p:spPr>
          <a:xfrm>
            <a:off x="520308" y="1168767"/>
            <a:ext cx="928253" cy="0"/>
          </a:xfrm>
          <a:prstGeom prst="line">
            <a:avLst/>
          </a:prstGeom>
          <a:ln w="31750">
            <a:solidFill>
              <a:srgbClr val="FF7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9A0E653-08BF-AD40-B0B5-E617A614BDA5}"/>
              </a:ext>
            </a:extLst>
          </p:cNvPr>
          <p:cNvSpPr txBox="1"/>
          <p:nvPr userDrawn="1"/>
        </p:nvSpPr>
        <p:spPr>
          <a:xfrm>
            <a:off x="511997" y="474445"/>
            <a:ext cx="6146989" cy="50321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GB" sz="2600" dirty="0">
                <a:solidFill>
                  <a:srgbClr val="4D4D4D"/>
                </a:solidFill>
              </a:rPr>
              <a:t>The Power of Less</a:t>
            </a:r>
            <a:endParaRPr lang="en-US" sz="2600" dirty="0">
              <a:solidFill>
                <a:srgbClr val="4D4D4D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C2F5022-BB96-B345-ACCC-949A64ADDE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21400"/>
            <a:ext cx="12192000" cy="7366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FDD88E4-B91A-D544-911E-BA5B7CD0436F}"/>
              </a:ext>
            </a:extLst>
          </p:cNvPr>
          <p:cNvSpPr/>
          <p:nvPr userDrawn="1"/>
        </p:nvSpPr>
        <p:spPr>
          <a:xfrm>
            <a:off x="894640" y="2339774"/>
            <a:ext cx="1043950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b="1" dirty="0">
                <a:solidFill>
                  <a:schemeClr val="tx1"/>
                </a:solidFill>
              </a:rPr>
              <a:t>The Power of Less </a:t>
            </a:r>
            <a:r>
              <a:rPr lang="en-GB" sz="2400" b="0" dirty="0">
                <a:solidFill>
                  <a:schemeClr val="tx1"/>
                </a:solidFill>
              </a:rPr>
              <a:t>waste and more recycling</a:t>
            </a:r>
          </a:p>
          <a:p>
            <a:pPr>
              <a:lnSpc>
                <a:spcPct val="150000"/>
              </a:lnSpc>
            </a:pPr>
            <a:r>
              <a:rPr lang="en-GB" sz="2400" b="1" dirty="0">
                <a:solidFill>
                  <a:schemeClr val="tx1"/>
                </a:solidFill>
              </a:rPr>
              <a:t>The Power of Less </a:t>
            </a:r>
            <a:r>
              <a:rPr lang="en-GB" sz="2400" b="0" dirty="0">
                <a:solidFill>
                  <a:schemeClr val="tx1"/>
                </a:solidFill>
              </a:rPr>
              <a:t>materials and greater impact</a:t>
            </a:r>
          </a:p>
          <a:p>
            <a:pPr>
              <a:lnSpc>
                <a:spcPct val="150000"/>
              </a:lnSpc>
            </a:pPr>
            <a:r>
              <a:rPr lang="en-GB" sz="2400" b="1" dirty="0">
                <a:solidFill>
                  <a:schemeClr val="tx1"/>
                </a:solidFill>
              </a:rPr>
              <a:t>The Power of Less </a:t>
            </a:r>
            <a:r>
              <a:rPr lang="en-GB" sz="2400" b="0" dirty="0">
                <a:solidFill>
                  <a:schemeClr val="tx1"/>
                </a:solidFill>
              </a:rPr>
              <a:t>cost and increased prosperity</a:t>
            </a:r>
          </a:p>
          <a:p>
            <a:pPr>
              <a:lnSpc>
                <a:spcPct val="150000"/>
              </a:lnSpc>
            </a:pPr>
            <a:r>
              <a:rPr lang="en-GB" sz="2400" b="1" dirty="0">
                <a:solidFill>
                  <a:schemeClr val="tx1"/>
                </a:solidFill>
              </a:rPr>
              <a:t>The Power of Less </a:t>
            </a:r>
            <a:r>
              <a:rPr lang="en-GB" sz="2400" b="0" dirty="0">
                <a:solidFill>
                  <a:schemeClr val="tx1"/>
                </a:solidFill>
              </a:rPr>
              <a:t>complexity and greater efficiency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D2AE7B-79D6-DB48-B556-C979185B81CF}"/>
              </a:ext>
            </a:extLst>
          </p:cNvPr>
          <p:cNvSpPr txBox="1"/>
          <p:nvPr userDrawn="1"/>
        </p:nvSpPr>
        <p:spPr>
          <a:xfrm>
            <a:off x="1916977" y="6487674"/>
            <a:ext cx="12481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www.dssmith.com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35C0D0-8621-124E-B320-6FE92DDC600A}"/>
              </a:ext>
            </a:extLst>
          </p:cNvPr>
          <p:cNvSpPr/>
          <p:nvPr userDrawn="1"/>
        </p:nvSpPr>
        <p:spPr>
          <a:xfrm>
            <a:off x="102321" y="6487674"/>
            <a:ext cx="214443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Private &amp; Confidential © DS Smith  </a:t>
            </a:r>
            <a:endParaRPr lang="en-GB" sz="8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F89FD38-79F7-1D47-9599-32C3AEA995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35" y="5499809"/>
            <a:ext cx="2032366" cy="18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8797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- Orange Background">
    <p:bg>
      <p:bgPr>
        <a:solidFill>
          <a:srgbClr val="FF7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3048000" y="3767198"/>
            <a:ext cx="6096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34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Thank You</a:t>
            </a:r>
            <a:endParaRPr lang="en-GB" sz="3400" b="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9BE19C-EB7B-0545-A196-518F58E010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576" y="864899"/>
            <a:ext cx="2190849" cy="21908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47A9B08-4B81-4342-A4F1-FA4737799B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5182" y="6172957"/>
            <a:ext cx="2381637" cy="5607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B1C2CA8-9B5B-8641-B896-48FE9BCE69ED}"/>
              </a:ext>
            </a:extLst>
          </p:cNvPr>
          <p:cNvSpPr/>
          <p:nvPr userDrawn="1"/>
        </p:nvSpPr>
        <p:spPr>
          <a:xfrm>
            <a:off x="881847" y="4599787"/>
            <a:ext cx="10428307" cy="1203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Aft>
                <a:spcPts val="900"/>
              </a:spcAft>
            </a:pPr>
            <a:r>
              <a:rPr lang="vi-VN" sz="16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Danke</a:t>
            </a:r>
            <a:r>
              <a:rPr lang="en-GB" sz="16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  </a:t>
            </a:r>
            <a:r>
              <a:rPr lang="vi-VN" sz="16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Dankjewel</a:t>
            </a:r>
            <a:r>
              <a:rPr lang="en-GB" sz="16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  </a:t>
            </a:r>
            <a:r>
              <a:rPr lang="az-Cyrl-AZ" sz="16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Благодаря</a:t>
            </a:r>
            <a:r>
              <a:rPr lang="en-GB" sz="16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  </a:t>
            </a:r>
            <a:r>
              <a:rPr lang="ja-JP" altLang="en-US" sz="16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谢谢</a:t>
            </a:r>
            <a:r>
              <a:rPr lang="en-US" altLang="ja-JP" sz="16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  </a:t>
            </a:r>
            <a:r>
              <a:rPr lang="en-US" altLang="ja-JP" sz="1600" b="0" i="0" u="none" strike="noStrike" kern="1200" baseline="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Hvala</a:t>
            </a:r>
            <a:r>
              <a:rPr lang="en-US" altLang="ja-JP" sz="16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  </a:t>
            </a:r>
            <a:r>
              <a:rPr lang="en-US" altLang="ja-JP" sz="1600" b="0" i="0" u="none" strike="noStrike" kern="1200" baseline="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Děkuji</a:t>
            </a:r>
            <a:r>
              <a:rPr lang="en-US" altLang="ja-JP" sz="16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  </a:t>
            </a:r>
            <a:r>
              <a:rPr lang="en-US" altLang="ja-JP" sz="1600" b="0" i="0" u="none" strike="noStrike" kern="1200" baseline="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Tak</a:t>
            </a:r>
            <a:r>
              <a:rPr lang="en-US" altLang="ja-JP" sz="16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  </a:t>
            </a:r>
            <a:r>
              <a:rPr lang="en-US" altLang="ja-JP" sz="1600" b="0" i="0" u="none" strike="noStrike" kern="1200" baseline="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Aitäh</a:t>
            </a:r>
            <a:r>
              <a:rPr lang="en-US" altLang="ja-JP" sz="16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  </a:t>
            </a:r>
            <a:r>
              <a:rPr lang="en-US" altLang="ja-JP" sz="1600" b="0" i="0" u="none" strike="noStrike" kern="1200" baseline="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Kiitos</a:t>
            </a:r>
            <a:r>
              <a:rPr lang="en-US" altLang="ja-JP" sz="16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  </a:t>
            </a:r>
            <a:r>
              <a:rPr lang="vi-VN" sz="16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Merci</a:t>
            </a:r>
            <a:r>
              <a:rPr lang="en-GB" sz="16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  </a:t>
            </a:r>
            <a:r>
              <a:rPr lang="el-GR" sz="16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Ευχαριστώ</a:t>
            </a:r>
            <a:r>
              <a:rPr lang="en-GB" sz="16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algn="ctr">
              <a:lnSpc>
                <a:spcPct val="110000"/>
              </a:lnSpc>
              <a:spcAft>
                <a:spcPts val="900"/>
              </a:spcAft>
            </a:pPr>
            <a:r>
              <a:rPr lang="vi-VN" sz="16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Köszönöm</a:t>
            </a:r>
            <a:r>
              <a:rPr lang="en-GB" sz="16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  </a:t>
            </a:r>
            <a:r>
              <a:rPr lang="vi-VN" sz="16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Grazie   Paldies   Ačiū   </a:t>
            </a:r>
            <a:r>
              <a:rPr lang="az-Cyrl-AZ" sz="16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Ви благодарам</a:t>
            </a:r>
            <a:r>
              <a:rPr lang="en-GB" sz="16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  </a:t>
            </a:r>
            <a:r>
              <a:rPr lang="ar-AE" sz="16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شكرا لكم</a:t>
            </a:r>
            <a:r>
              <a:rPr lang="en-GB" sz="16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  </a:t>
            </a:r>
            <a:r>
              <a:rPr lang="vi-VN" sz="16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Dziękuję   Obrigado   Mulțumesc  </a:t>
            </a:r>
          </a:p>
          <a:p>
            <a:pPr algn="ctr">
              <a:lnSpc>
                <a:spcPct val="110000"/>
              </a:lnSpc>
              <a:spcAft>
                <a:spcPts val="900"/>
              </a:spcAft>
            </a:pPr>
            <a:r>
              <a:rPr lang="vi-VN" sz="16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Ďakujem   Gracias   Tack   </a:t>
            </a:r>
            <a:r>
              <a:rPr lang="th-TH" sz="20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ขอบคุณ</a:t>
            </a:r>
            <a:r>
              <a:rPr lang="en-GB" sz="16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  </a:t>
            </a:r>
            <a:r>
              <a:rPr lang="vi-VN" sz="16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Teşekkür ederim</a:t>
            </a:r>
            <a:endParaRPr lang="en-GB" sz="16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4053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- Grey Background">
    <p:bg>
      <p:bgPr>
        <a:solidFill>
          <a:srgbClr val="4D4D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47A9B08-4B81-4342-A4F1-FA4737799B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5182" y="6172957"/>
            <a:ext cx="2381637" cy="5607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CCF708B-0936-0D4C-A1C0-C35308E5B24D}"/>
              </a:ext>
            </a:extLst>
          </p:cNvPr>
          <p:cNvSpPr/>
          <p:nvPr userDrawn="1"/>
        </p:nvSpPr>
        <p:spPr>
          <a:xfrm>
            <a:off x="3048000" y="3767198"/>
            <a:ext cx="6096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34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Thank You</a:t>
            </a:r>
            <a:endParaRPr lang="en-GB" sz="3400" b="0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8EF594-ED41-984C-8AAC-124FA14E2CB0}"/>
              </a:ext>
            </a:extLst>
          </p:cNvPr>
          <p:cNvSpPr/>
          <p:nvPr userDrawn="1"/>
        </p:nvSpPr>
        <p:spPr>
          <a:xfrm>
            <a:off x="881847" y="4599787"/>
            <a:ext cx="10428307" cy="1203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Aft>
                <a:spcPts val="900"/>
              </a:spcAft>
            </a:pPr>
            <a:r>
              <a:rPr lang="vi-VN" sz="16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Danke</a:t>
            </a:r>
            <a:r>
              <a:rPr lang="en-GB" sz="16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  </a:t>
            </a:r>
            <a:r>
              <a:rPr lang="vi-VN" sz="16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Dankjewel</a:t>
            </a:r>
            <a:r>
              <a:rPr lang="en-GB" sz="16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  </a:t>
            </a:r>
            <a:r>
              <a:rPr lang="az-Cyrl-AZ" sz="16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Благодаря</a:t>
            </a:r>
            <a:r>
              <a:rPr lang="en-GB" sz="16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  </a:t>
            </a:r>
            <a:r>
              <a:rPr lang="ja-JP" altLang="en-US" sz="16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谢谢</a:t>
            </a:r>
            <a:r>
              <a:rPr lang="en-US" altLang="ja-JP" sz="16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  </a:t>
            </a:r>
            <a:r>
              <a:rPr lang="en-US" altLang="ja-JP" sz="1600" b="0" i="0" u="none" strike="noStrike" kern="1200" baseline="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Hvala</a:t>
            </a:r>
            <a:r>
              <a:rPr lang="en-US" altLang="ja-JP" sz="16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  </a:t>
            </a:r>
            <a:r>
              <a:rPr lang="en-US" altLang="ja-JP" sz="1600" b="0" i="0" u="none" strike="noStrike" kern="1200" baseline="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Děkuji</a:t>
            </a:r>
            <a:r>
              <a:rPr lang="en-US" altLang="ja-JP" sz="16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  </a:t>
            </a:r>
            <a:r>
              <a:rPr lang="en-US" altLang="ja-JP" sz="1600" b="0" i="0" u="none" strike="noStrike" kern="1200" baseline="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Tak</a:t>
            </a:r>
            <a:r>
              <a:rPr lang="en-US" altLang="ja-JP" sz="16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  </a:t>
            </a:r>
            <a:r>
              <a:rPr lang="en-US" altLang="ja-JP" sz="1600" b="0" i="0" u="none" strike="noStrike" kern="1200" baseline="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Aitäh</a:t>
            </a:r>
            <a:r>
              <a:rPr lang="en-US" altLang="ja-JP" sz="16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  </a:t>
            </a:r>
            <a:r>
              <a:rPr lang="en-US" altLang="ja-JP" sz="1600" b="0" i="0" u="none" strike="noStrike" kern="1200" baseline="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Kiitos</a:t>
            </a:r>
            <a:r>
              <a:rPr lang="en-US" altLang="ja-JP" sz="16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  </a:t>
            </a:r>
            <a:r>
              <a:rPr lang="vi-VN" sz="16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Merci</a:t>
            </a:r>
            <a:r>
              <a:rPr lang="en-GB" sz="16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  </a:t>
            </a:r>
            <a:r>
              <a:rPr lang="el-GR" sz="16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Ευχαριστώ</a:t>
            </a:r>
            <a:r>
              <a:rPr lang="en-GB" sz="16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algn="ctr">
              <a:lnSpc>
                <a:spcPct val="110000"/>
              </a:lnSpc>
              <a:spcAft>
                <a:spcPts val="900"/>
              </a:spcAft>
            </a:pPr>
            <a:r>
              <a:rPr lang="vi-VN" sz="16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Köszönöm</a:t>
            </a:r>
            <a:r>
              <a:rPr lang="en-GB" sz="16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  </a:t>
            </a:r>
            <a:r>
              <a:rPr lang="vi-VN" sz="16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Grazie   Paldies   Ačiū   </a:t>
            </a:r>
            <a:r>
              <a:rPr lang="az-Cyrl-AZ" sz="16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Ви благодарам</a:t>
            </a:r>
            <a:r>
              <a:rPr lang="en-GB" sz="16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  </a:t>
            </a:r>
            <a:r>
              <a:rPr lang="ar-AE" sz="16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شكرا لكم</a:t>
            </a:r>
            <a:r>
              <a:rPr lang="en-GB" sz="16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  </a:t>
            </a:r>
            <a:r>
              <a:rPr lang="vi-VN" sz="16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Dziękuję   Obrigado   Mulțumesc  </a:t>
            </a:r>
          </a:p>
          <a:p>
            <a:pPr algn="ctr">
              <a:lnSpc>
                <a:spcPct val="110000"/>
              </a:lnSpc>
              <a:spcAft>
                <a:spcPts val="900"/>
              </a:spcAft>
            </a:pPr>
            <a:r>
              <a:rPr lang="vi-VN" sz="16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Ďakujem   Gracias   Tack   </a:t>
            </a:r>
            <a:r>
              <a:rPr lang="th-TH" sz="20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ขอบคุณ</a:t>
            </a:r>
            <a:r>
              <a:rPr lang="en-GB" sz="16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  </a:t>
            </a:r>
            <a:r>
              <a:rPr lang="vi-VN" sz="16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Teşekkür ederim</a:t>
            </a:r>
            <a:endParaRPr lang="en-GB" sz="1600" b="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0467BA-18CE-1E40-A1BF-DDE1A0519C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576" y="864899"/>
            <a:ext cx="2190849" cy="219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084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4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45C45CC-7A3A-D747-9CAD-49E12168BEF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753779"/>
            <a:ext cx="9256295" cy="5104221"/>
          </a:xfrm>
          <a:custGeom>
            <a:avLst/>
            <a:gdLst>
              <a:gd name="connsiteX0" fmla="*/ 0 w 7134709"/>
              <a:gd name="connsiteY0" fmla="*/ 0 h 3934310"/>
              <a:gd name="connsiteX1" fmla="*/ 7134709 w 7134709"/>
              <a:gd name="connsiteY1" fmla="*/ 0 h 3934310"/>
              <a:gd name="connsiteX2" fmla="*/ 7134709 w 7134709"/>
              <a:gd name="connsiteY2" fmla="*/ 3934310 h 3934310"/>
              <a:gd name="connsiteX3" fmla="*/ 0 w 7134709"/>
              <a:gd name="connsiteY3" fmla="*/ 3934310 h 393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34709" h="3934310">
                <a:moveTo>
                  <a:pt x="0" y="0"/>
                </a:moveTo>
                <a:lnTo>
                  <a:pt x="7134709" y="0"/>
                </a:lnTo>
                <a:lnTo>
                  <a:pt x="7134709" y="3934310"/>
                </a:lnTo>
                <a:lnTo>
                  <a:pt x="0" y="3934310"/>
                </a:lnTo>
                <a:close/>
              </a:path>
            </a:pathLst>
          </a:cu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8CBA6E6-571C-C54E-83F5-811678D545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0447" y="4441800"/>
            <a:ext cx="1772549" cy="1503051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9600" b="0">
                <a:solidFill>
                  <a:schemeClr val="bg1">
                    <a:alpha val="40000"/>
                  </a:schemeClr>
                </a:solidFill>
                <a:latin typeface="+mn-lt"/>
              </a:defRPr>
            </a:lvl1pPr>
            <a:lvl2pPr>
              <a:defRPr sz="13333">
                <a:solidFill>
                  <a:schemeClr val="bg1"/>
                </a:solidFill>
              </a:defRPr>
            </a:lvl2pPr>
            <a:lvl3pPr>
              <a:defRPr sz="13333">
                <a:solidFill>
                  <a:schemeClr val="bg1"/>
                </a:solidFill>
              </a:defRPr>
            </a:lvl3pPr>
            <a:lvl4pPr>
              <a:defRPr sz="13333">
                <a:solidFill>
                  <a:schemeClr val="bg1"/>
                </a:solidFill>
              </a:defRPr>
            </a:lvl4pPr>
            <a:lvl5pPr>
              <a:defRPr sz="13333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00</a:t>
            </a:r>
            <a:endParaRPr lang="en-GB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DF3A4D9-8017-7040-AE8B-D414475DF934}"/>
              </a:ext>
            </a:extLst>
          </p:cNvPr>
          <p:cNvCxnSpPr/>
          <p:nvPr userDrawn="1"/>
        </p:nvCxnSpPr>
        <p:spPr>
          <a:xfrm>
            <a:off x="615142" y="6003042"/>
            <a:ext cx="1255222" cy="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6">
            <a:extLst>
              <a:ext uri="{FF2B5EF4-FFF2-40B4-BE49-F238E27FC236}">
                <a16:creationId xmlns:a16="http://schemas.microsoft.com/office/drawing/2014/main" id="{E96F589A-107A-C74C-B1FC-334CBE3386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19744" y="4687676"/>
            <a:ext cx="4422371" cy="1143000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95000"/>
              </a:lnSpc>
              <a:defRPr sz="3400" b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slide divider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1282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5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CE1497-603F-B54C-8F2E-E4ED0CFF7F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753779"/>
            <a:ext cx="9256295" cy="5104221"/>
          </a:xfrm>
          <a:custGeom>
            <a:avLst/>
            <a:gdLst>
              <a:gd name="connsiteX0" fmla="*/ 0 w 7134709"/>
              <a:gd name="connsiteY0" fmla="*/ 0 h 3934310"/>
              <a:gd name="connsiteX1" fmla="*/ 7134709 w 7134709"/>
              <a:gd name="connsiteY1" fmla="*/ 0 h 3934310"/>
              <a:gd name="connsiteX2" fmla="*/ 7134709 w 7134709"/>
              <a:gd name="connsiteY2" fmla="*/ 3934310 h 3934310"/>
              <a:gd name="connsiteX3" fmla="*/ 0 w 7134709"/>
              <a:gd name="connsiteY3" fmla="*/ 3934310 h 393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34709" h="3934310">
                <a:moveTo>
                  <a:pt x="0" y="0"/>
                </a:moveTo>
                <a:lnTo>
                  <a:pt x="7134709" y="0"/>
                </a:lnTo>
                <a:lnTo>
                  <a:pt x="7134709" y="3934310"/>
                </a:lnTo>
                <a:lnTo>
                  <a:pt x="0" y="3934310"/>
                </a:lnTo>
                <a:close/>
              </a:path>
            </a:pathLst>
          </a:custGeom>
        </p:spPr>
      </p:pic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2119744" y="4687676"/>
            <a:ext cx="4422371" cy="1143000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95000"/>
              </a:lnSpc>
              <a:defRPr sz="3400" b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slide divider title</a:t>
            </a:r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80447" y="4441800"/>
            <a:ext cx="1772549" cy="1503051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9600" b="0">
                <a:solidFill>
                  <a:schemeClr val="bg1">
                    <a:alpha val="40000"/>
                  </a:schemeClr>
                </a:solidFill>
                <a:latin typeface="+mn-lt"/>
              </a:defRPr>
            </a:lvl1pPr>
            <a:lvl2pPr>
              <a:defRPr sz="13333">
                <a:solidFill>
                  <a:schemeClr val="bg1"/>
                </a:solidFill>
              </a:defRPr>
            </a:lvl2pPr>
            <a:lvl3pPr>
              <a:defRPr sz="13333">
                <a:solidFill>
                  <a:schemeClr val="bg1"/>
                </a:solidFill>
              </a:defRPr>
            </a:lvl3pPr>
            <a:lvl4pPr>
              <a:defRPr sz="13333">
                <a:solidFill>
                  <a:schemeClr val="bg1"/>
                </a:solidFill>
              </a:defRPr>
            </a:lvl4pPr>
            <a:lvl5pPr>
              <a:defRPr sz="13333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00</a:t>
            </a:r>
            <a:endParaRPr lang="en-GB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7F1C252-4E23-9947-B686-BDDB97E28646}"/>
              </a:ext>
            </a:extLst>
          </p:cNvPr>
          <p:cNvCxnSpPr/>
          <p:nvPr userDrawn="1"/>
        </p:nvCxnSpPr>
        <p:spPr>
          <a:xfrm>
            <a:off x="615142" y="6003042"/>
            <a:ext cx="1255222" cy="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8783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6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E76A0F8-7FC7-F246-A404-CCF49ABDF6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753779"/>
            <a:ext cx="9256295" cy="5104221"/>
          </a:xfrm>
          <a:custGeom>
            <a:avLst/>
            <a:gdLst>
              <a:gd name="connsiteX0" fmla="*/ 0 w 7134709"/>
              <a:gd name="connsiteY0" fmla="*/ 0 h 3934310"/>
              <a:gd name="connsiteX1" fmla="*/ 7134709 w 7134709"/>
              <a:gd name="connsiteY1" fmla="*/ 0 h 3934310"/>
              <a:gd name="connsiteX2" fmla="*/ 7134709 w 7134709"/>
              <a:gd name="connsiteY2" fmla="*/ 3934310 h 3934310"/>
              <a:gd name="connsiteX3" fmla="*/ 0 w 7134709"/>
              <a:gd name="connsiteY3" fmla="*/ 3934310 h 393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34709" h="3934310">
                <a:moveTo>
                  <a:pt x="0" y="0"/>
                </a:moveTo>
                <a:lnTo>
                  <a:pt x="7134709" y="0"/>
                </a:lnTo>
                <a:lnTo>
                  <a:pt x="7134709" y="3934310"/>
                </a:lnTo>
                <a:lnTo>
                  <a:pt x="0" y="3934310"/>
                </a:lnTo>
                <a:close/>
              </a:path>
            </a:pathLst>
          </a:cu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5C5D6478-A622-2F4B-B1E9-BB816C4DDA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0447" y="4441800"/>
            <a:ext cx="1772549" cy="1503051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9600" b="0">
                <a:solidFill>
                  <a:schemeClr val="bg1">
                    <a:alpha val="40000"/>
                  </a:schemeClr>
                </a:solidFill>
                <a:latin typeface="+mn-lt"/>
              </a:defRPr>
            </a:lvl1pPr>
            <a:lvl2pPr>
              <a:defRPr sz="13333">
                <a:solidFill>
                  <a:schemeClr val="bg1"/>
                </a:solidFill>
              </a:defRPr>
            </a:lvl2pPr>
            <a:lvl3pPr>
              <a:defRPr sz="13333">
                <a:solidFill>
                  <a:schemeClr val="bg1"/>
                </a:solidFill>
              </a:defRPr>
            </a:lvl3pPr>
            <a:lvl4pPr>
              <a:defRPr sz="13333">
                <a:solidFill>
                  <a:schemeClr val="bg1"/>
                </a:solidFill>
              </a:defRPr>
            </a:lvl4pPr>
            <a:lvl5pPr>
              <a:defRPr sz="13333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00</a:t>
            </a:r>
            <a:endParaRPr lang="en-GB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799A385-16FE-E347-9437-DA27DDDAF182}"/>
              </a:ext>
            </a:extLst>
          </p:cNvPr>
          <p:cNvCxnSpPr/>
          <p:nvPr userDrawn="1"/>
        </p:nvCxnSpPr>
        <p:spPr>
          <a:xfrm>
            <a:off x="615142" y="6003042"/>
            <a:ext cx="1255222" cy="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6">
            <a:extLst>
              <a:ext uri="{FF2B5EF4-FFF2-40B4-BE49-F238E27FC236}">
                <a16:creationId xmlns:a16="http://schemas.microsoft.com/office/drawing/2014/main" id="{9D7F34EF-C81A-124F-979C-1026BDB541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19744" y="4687676"/>
            <a:ext cx="4422371" cy="1143000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95000"/>
              </a:lnSpc>
              <a:defRPr sz="3400" b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slide divider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8991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7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B8E91A0-2B40-7340-B235-AD77DF35F3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753779"/>
            <a:ext cx="9256295" cy="5104221"/>
          </a:xfrm>
          <a:custGeom>
            <a:avLst/>
            <a:gdLst>
              <a:gd name="connsiteX0" fmla="*/ 0 w 7134709"/>
              <a:gd name="connsiteY0" fmla="*/ 0 h 3934310"/>
              <a:gd name="connsiteX1" fmla="*/ 7134709 w 7134709"/>
              <a:gd name="connsiteY1" fmla="*/ 0 h 3934310"/>
              <a:gd name="connsiteX2" fmla="*/ 7134709 w 7134709"/>
              <a:gd name="connsiteY2" fmla="*/ 3934310 h 3934310"/>
              <a:gd name="connsiteX3" fmla="*/ 0 w 7134709"/>
              <a:gd name="connsiteY3" fmla="*/ 3934310 h 393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34709" h="3934310">
                <a:moveTo>
                  <a:pt x="0" y="0"/>
                </a:moveTo>
                <a:lnTo>
                  <a:pt x="7134709" y="0"/>
                </a:lnTo>
                <a:lnTo>
                  <a:pt x="7134709" y="3934310"/>
                </a:lnTo>
                <a:lnTo>
                  <a:pt x="0" y="3934310"/>
                </a:lnTo>
                <a:close/>
              </a:path>
            </a:pathLst>
          </a:cu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2927817D-B643-E044-92AE-511EC21570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0447" y="4441800"/>
            <a:ext cx="1772549" cy="1503051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9600" b="0">
                <a:solidFill>
                  <a:schemeClr val="bg1">
                    <a:alpha val="40000"/>
                  </a:schemeClr>
                </a:solidFill>
                <a:latin typeface="+mn-lt"/>
              </a:defRPr>
            </a:lvl1pPr>
            <a:lvl2pPr>
              <a:defRPr sz="13333">
                <a:solidFill>
                  <a:schemeClr val="bg1"/>
                </a:solidFill>
              </a:defRPr>
            </a:lvl2pPr>
            <a:lvl3pPr>
              <a:defRPr sz="13333">
                <a:solidFill>
                  <a:schemeClr val="bg1"/>
                </a:solidFill>
              </a:defRPr>
            </a:lvl3pPr>
            <a:lvl4pPr>
              <a:defRPr sz="13333">
                <a:solidFill>
                  <a:schemeClr val="bg1"/>
                </a:solidFill>
              </a:defRPr>
            </a:lvl4pPr>
            <a:lvl5pPr>
              <a:defRPr sz="13333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00</a:t>
            </a:r>
            <a:endParaRPr lang="en-GB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2CBCDC6-C0BE-104D-BEB9-0A973FDFD597}"/>
              </a:ext>
            </a:extLst>
          </p:cNvPr>
          <p:cNvCxnSpPr/>
          <p:nvPr userDrawn="1"/>
        </p:nvCxnSpPr>
        <p:spPr>
          <a:xfrm>
            <a:off x="615142" y="6003042"/>
            <a:ext cx="1255222" cy="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6">
            <a:extLst>
              <a:ext uri="{FF2B5EF4-FFF2-40B4-BE49-F238E27FC236}">
                <a16:creationId xmlns:a16="http://schemas.microsoft.com/office/drawing/2014/main" id="{8BD26848-0625-0646-9DFD-1B915AE046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19744" y="4687676"/>
            <a:ext cx="4422371" cy="1143000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95000"/>
              </a:lnSpc>
              <a:defRPr sz="3400" b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slide divider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1780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8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45B84DF-D175-9A44-9196-19CABBDDA7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753779"/>
            <a:ext cx="9256295" cy="5104221"/>
          </a:xfrm>
          <a:custGeom>
            <a:avLst/>
            <a:gdLst>
              <a:gd name="connsiteX0" fmla="*/ 0 w 7134709"/>
              <a:gd name="connsiteY0" fmla="*/ 0 h 3934310"/>
              <a:gd name="connsiteX1" fmla="*/ 7134709 w 7134709"/>
              <a:gd name="connsiteY1" fmla="*/ 0 h 3934310"/>
              <a:gd name="connsiteX2" fmla="*/ 7134709 w 7134709"/>
              <a:gd name="connsiteY2" fmla="*/ 3934310 h 3934310"/>
              <a:gd name="connsiteX3" fmla="*/ 0 w 7134709"/>
              <a:gd name="connsiteY3" fmla="*/ 3934310 h 393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34709" h="3934310">
                <a:moveTo>
                  <a:pt x="0" y="0"/>
                </a:moveTo>
                <a:lnTo>
                  <a:pt x="7134709" y="0"/>
                </a:lnTo>
                <a:lnTo>
                  <a:pt x="7134709" y="3934310"/>
                </a:lnTo>
                <a:lnTo>
                  <a:pt x="0" y="3934310"/>
                </a:lnTo>
                <a:close/>
              </a:path>
            </a:pathLst>
          </a:cu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4490E825-1851-464B-81D2-F124120060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0447" y="4441800"/>
            <a:ext cx="1772549" cy="1503051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9600" b="0">
                <a:solidFill>
                  <a:schemeClr val="bg1">
                    <a:alpha val="40000"/>
                  </a:schemeClr>
                </a:solidFill>
                <a:latin typeface="+mn-lt"/>
              </a:defRPr>
            </a:lvl1pPr>
            <a:lvl2pPr>
              <a:defRPr sz="13333">
                <a:solidFill>
                  <a:schemeClr val="bg1"/>
                </a:solidFill>
              </a:defRPr>
            </a:lvl2pPr>
            <a:lvl3pPr>
              <a:defRPr sz="13333">
                <a:solidFill>
                  <a:schemeClr val="bg1"/>
                </a:solidFill>
              </a:defRPr>
            </a:lvl3pPr>
            <a:lvl4pPr>
              <a:defRPr sz="13333">
                <a:solidFill>
                  <a:schemeClr val="bg1"/>
                </a:solidFill>
              </a:defRPr>
            </a:lvl4pPr>
            <a:lvl5pPr>
              <a:defRPr sz="13333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00</a:t>
            </a:r>
            <a:endParaRPr lang="en-GB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D069CAC-5D12-D14B-9332-253E5198B6B7}"/>
              </a:ext>
            </a:extLst>
          </p:cNvPr>
          <p:cNvCxnSpPr/>
          <p:nvPr userDrawn="1"/>
        </p:nvCxnSpPr>
        <p:spPr>
          <a:xfrm>
            <a:off x="615142" y="6003042"/>
            <a:ext cx="1255222" cy="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6">
            <a:extLst>
              <a:ext uri="{FF2B5EF4-FFF2-40B4-BE49-F238E27FC236}">
                <a16:creationId xmlns:a16="http://schemas.microsoft.com/office/drawing/2014/main" id="{D7B0DA7F-2EA0-A44F-891E-695EE3027E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19744" y="4687676"/>
            <a:ext cx="4422371" cy="1143000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95000"/>
              </a:lnSpc>
              <a:defRPr sz="3400" b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slide divider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5042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6BCDEB-CB96-2E40-A91C-7D172D5C10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4360333" cy="4351338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8804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7" r:id="rId2"/>
    <p:sldLayoutId id="2147483716" r:id="rId3"/>
    <p:sldLayoutId id="2147483724" r:id="rId4"/>
    <p:sldLayoutId id="2147483726" r:id="rId5"/>
    <p:sldLayoutId id="2147483662" r:id="rId6"/>
    <p:sldLayoutId id="2147483698" r:id="rId7"/>
    <p:sldLayoutId id="2147483725" r:id="rId8"/>
    <p:sldLayoutId id="2147483727" r:id="rId9"/>
    <p:sldLayoutId id="2147483732" r:id="rId10"/>
    <p:sldLayoutId id="2147483733" r:id="rId11"/>
    <p:sldLayoutId id="2147483734" r:id="rId12"/>
    <p:sldLayoutId id="2147483696" r:id="rId13"/>
    <p:sldLayoutId id="2147483735" r:id="rId14"/>
    <p:sldLayoutId id="2147483717" r:id="rId15"/>
    <p:sldLayoutId id="2147483715" r:id="rId16"/>
    <p:sldLayoutId id="2147483718" r:id="rId17"/>
    <p:sldLayoutId id="2147483731" r:id="rId18"/>
    <p:sldLayoutId id="2147483694" r:id="rId19"/>
    <p:sldLayoutId id="2147483723" r:id="rId20"/>
    <p:sldLayoutId id="2147483695" r:id="rId21"/>
    <p:sldLayoutId id="2147483720" r:id="rId22"/>
    <p:sldLayoutId id="2147483699" r:id="rId23"/>
    <p:sldLayoutId id="2147483722" r:id="rId24"/>
    <p:sldLayoutId id="2147483713" r:id="rId25"/>
    <p:sldLayoutId id="2147483668" r:id="rId26"/>
    <p:sldLayoutId id="2147483714" r:id="rId27"/>
    <p:sldLayoutId id="2147483670" r:id="rId28"/>
    <p:sldLayoutId id="2147483700" r:id="rId29"/>
    <p:sldLayoutId id="2147483719" r:id="rId30"/>
    <p:sldLayoutId id="2147483671" r:id="rId31"/>
    <p:sldLayoutId id="2147483672" r:id="rId32"/>
    <p:sldLayoutId id="2147483673" r:id="rId33"/>
    <p:sldLayoutId id="2147483674" r:id="rId34"/>
    <p:sldLayoutId id="2147483675" r:id="rId35"/>
    <p:sldLayoutId id="2147483707" r:id="rId36"/>
    <p:sldLayoutId id="2147483706" r:id="rId37"/>
    <p:sldLayoutId id="2147483708" r:id="rId38"/>
    <p:sldLayoutId id="2147483709" r:id="rId39"/>
    <p:sldLayoutId id="2147483721" r:id="rId40"/>
    <p:sldLayoutId id="2147483677" r:id="rId41"/>
    <p:sldLayoutId id="2147483678" r:id="rId42"/>
    <p:sldLayoutId id="2147483679" r:id="rId43"/>
    <p:sldLayoutId id="2147483680" r:id="rId44"/>
    <p:sldLayoutId id="2147483681" r:id="rId45"/>
    <p:sldLayoutId id="2147483684" r:id="rId46"/>
    <p:sldLayoutId id="2147483701" r:id="rId47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5750" indent="-285750" algn="l" defTabSz="1219170" rtl="0" eaLnBrk="1" latinLnBrk="0" hangingPunct="1">
        <a:lnSpc>
          <a:spcPct val="120000"/>
        </a:lnSpc>
        <a:spcBef>
          <a:spcPct val="20000"/>
        </a:spcBef>
        <a:spcAft>
          <a:spcPts val="1200"/>
        </a:spcAft>
        <a:buClr>
          <a:srgbClr val="FF7900"/>
        </a:buClr>
        <a:buSzPct val="140000"/>
        <a:buFont typeface="Arial" panose="020B0604020202020204" pitchFamily="34" charset="0"/>
        <a:buChar char="•"/>
        <a:defRPr sz="1600" kern="1200">
          <a:solidFill>
            <a:srgbClr val="4D4D4D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lnSpc>
          <a:spcPct val="120000"/>
        </a:lnSpc>
        <a:spcBef>
          <a:spcPct val="20000"/>
        </a:spcBef>
        <a:spcAft>
          <a:spcPts val="1200"/>
        </a:spcAft>
        <a:buClr>
          <a:srgbClr val="FF7900"/>
        </a:buClr>
        <a:buFont typeface="Courier New" panose="02070309020205020404" pitchFamily="49" charset="0"/>
        <a:buChar char="o"/>
        <a:defRPr sz="1600" kern="1200">
          <a:solidFill>
            <a:srgbClr val="4D4D4D"/>
          </a:solidFill>
          <a:latin typeface="+mn-lt"/>
          <a:ea typeface="+mn-ea"/>
          <a:cs typeface="+mn-cs"/>
        </a:defRPr>
      </a:lvl2pPr>
      <a:lvl3pPr marL="1504920" indent="-285750" algn="l" defTabSz="1219170" rtl="0" eaLnBrk="1" latinLnBrk="0" hangingPunct="1">
        <a:lnSpc>
          <a:spcPct val="120000"/>
        </a:lnSpc>
        <a:spcBef>
          <a:spcPct val="20000"/>
        </a:spcBef>
        <a:spcAft>
          <a:spcPts val="1200"/>
        </a:spcAft>
        <a:buClr>
          <a:srgbClr val="FF7900"/>
        </a:buClr>
        <a:buFont typeface="Wingdings" pitchFamily="2" charset="2"/>
        <a:buChar char="§"/>
        <a:defRPr sz="1600" kern="1200">
          <a:solidFill>
            <a:srgbClr val="4D4D4D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120000"/>
        </a:lnSpc>
        <a:spcBef>
          <a:spcPct val="20000"/>
        </a:spcBef>
        <a:spcAft>
          <a:spcPts val="1200"/>
        </a:spcAft>
        <a:buClr>
          <a:srgbClr val="FF7900"/>
        </a:buClr>
        <a:buFont typeface="Arial" pitchFamily="34" charset="0"/>
        <a:buChar char="–"/>
        <a:defRPr sz="1600" kern="1200">
          <a:solidFill>
            <a:srgbClr val="4D4D4D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120000"/>
        </a:lnSpc>
        <a:spcBef>
          <a:spcPct val="20000"/>
        </a:spcBef>
        <a:spcAft>
          <a:spcPts val="1200"/>
        </a:spcAft>
        <a:buClr>
          <a:srgbClr val="FF7900"/>
        </a:buClr>
        <a:buFont typeface="Wingdings" pitchFamily="2" charset="2"/>
        <a:buChar char="Ø"/>
        <a:defRPr sz="1600" kern="1200">
          <a:solidFill>
            <a:srgbClr val="4D4D4D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niki.Gajjar@dssmith.com" TargetMode="Externa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E24A-B1F7-D041-8386-B7E63F4F81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60070" y="2435999"/>
            <a:ext cx="4553764" cy="669605"/>
          </a:xfrm>
        </p:spPr>
        <p:txBody>
          <a:bodyPr/>
          <a:lstStyle/>
          <a:p>
            <a:r>
              <a:rPr lang="en-US" dirty="0"/>
              <a:t>Biodiversity Lesson Plan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110451-6C87-1F4A-BA70-65859EF9FF1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Earth Day</a:t>
            </a:r>
            <a:r>
              <a:rPr lang="en-US"/>
              <a:t>, April </a:t>
            </a:r>
            <a:r>
              <a:rPr lang="en-US" dirty="0"/>
              <a:t>2023!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CC3A5D-5540-CB4F-9DE5-BE197DF55F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02.14.2023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6DDD63-5A6C-0B4A-AB00-EF8F04621C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Niki Gajjar  |  NAPP Sustainability</a:t>
            </a:r>
          </a:p>
        </p:txBody>
      </p:sp>
    </p:spTree>
    <p:extLst>
      <p:ext uri="{BB962C8B-B14F-4D97-AF65-F5344CB8AC3E}">
        <p14:creationId xmlns:p14="http://schemas.microsoft.com/office/powerpoint/2010/main" val="3064348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C61A0C-EA01-4AC5-B51F-19D1B7137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3176A-146B-4E61-BA6F-E97A08C604D1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9D76961-D2AC-45BB-9A3F-95AF667389BE}"/>
              </a:ext>
            </a:extLst>
          </p:cNvPr>
          <p:cNvSpPr>
            <a:spLocks noChangeAspect="1"/>
          </p:cNvSpPr>
          <p:nvPr/>
        </p:nvSpPr>
        <p:spPr>
          <a:xfrm>
            <a:off x="692458" y="404844"/>
            <a:ext cx="2926080" cy="2926080"/>
          </a:xfrm>
          <a:prstGeom prst="ellipse">
            <a:avLst/>
          </a:prstGeom>
          <a:solidFill>
            <a:srgbClr val="FF79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Age range: 5-11 years (K-5)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Interactive, fun, activity-filled!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1719776-0B10-49AF-BAAC-8962A5FC2FD6}"/>
              </a:ext>
            </a:extLst>
          </p:cNvPr>
          <p:cNvSpPr>
            <a:spLocks noChangeAspect="1"/>
          </p:cNvSpPr>
          <p:nvPr/>
        </p:nvSpPr>
        <p:spPr>
          <a:xfrm>
            <a:off x="692458" y="3429000"/>
            <a:ext cx="2926080" cy="2926080"/>
          </a:xfrm>
          <a:prstGeom prst="ellipse">
            <a:avLst/>
          </a:prstGeom>
          <a:solidFill>
            <a:srgbClr val="FF79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Total time: 45-60 minutes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E808171-966B-45D1-A633-103B93762416}"/>
              </a:ext>
            </a:extLst>
          </p:cNvPr>
          <p:cNvSpPr>
            <a:spLocks noChangeAspect="1"/>
          </p:cNvSpPr>
          <p:nvPr/>
        </p:nvSpPr>
        <p:spPr>
          <a:xfrm>
            <a:off x="4140200" y="1375124"/>
            <a:ext cx="3911600" cy="3911600"/>
          </a:xfrm>
          <a:prstGeom prst="ellipse">
            <a:avLst/>
          </a:prstGeom>
          <a:solidFill>
            <a:srgbClr val="FF79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To teach students about the diversity of life and ecosystems on Earth, and to leave with an understanding of threats and protections for biodiversity. 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AB8341D-F65D-42DD-B53A-2D99B6F1097D}"/>
              </a:ext>
            </a:extLst>
          </p:cNvPr>
          <p:cNvSpPr>
            <a:spLocks noChangeAspect="1"/>
          </p:cNvSpPr>
          <p:nvPr/>
        </p:nvSpPr>
        <p:spPr>
          <a:xfrm>
            <a:off x="8755345" y="502920"/>
            <a:ext cx="2926080" cy="2926080"/>
          </a:xfrm>
          <a:prstGeom prst="ellipse">
            <a:avLst/>
          </a:prstGeom>
          <a:solidFill>
            <a:srgbClr val="FF79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>
                <a:solidFill>
                  <a:schemeClr val="bg1"/>
                </a:solidFill>
              </a:rPr>
              <a:t>Available for anyone interested in sharing with a school or local club!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21C244F-BD91-4909-B317-6DB97566E57C}"/>
              </a:ext>
            </a:extLst>
          </p:cNvPr>
          <p:cNvSpPr>
            <a:spLocks noChangeAspect="1"/>
          </p:cNvSpPr>
          <p:nvPr/>
        </p:nvSpPr>
        <p:spPr>
          <a:xfrm>
            <a:off x="8755345" y="3533661"/>
            <a:ext cx="2926080" cy="2926080"/>
          </a:xfrm>
          <a:prstGeom prst="ellipse">
            <a:avLst/>
          </a:prstGeom>
          <a:solidFill>
            <a:srgbClr val="FF79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>
                <a:solidFill>
                  <a:schemeClr val="bg1"/>
                </a:solidFill>
              </a:rPr>
              <a:t>Reach out to Niki Gajjar – </a:t>
            </a:r>
            <a:r>
              <a:rPr lang="en-US" sz="1700" dirty="0">
                <a:solidFill>
                  <a:schemeClr val="bg1"/>
                </a:solidFill>
                <a:hlinkClick r:id="rId3"/>
              </a:rPr>
              <a:t>niki.gajjar@dssmith.com</a:t>
            </a:r>
            <a:r>
              <a:rPr lang="en-US" sz="1700" dirty="0">
                <a:solidFill>
                  <a:schemeClr val="bg1"/>
                </a:solidFill>
              </a:rPr>
              <a:t> for more information</a:t>
            </a:r>
          </a:p>
        </p:txBody>
      </p:sp>
    </p:spTree>
    <p:extLst>
      <p:ext uri="{BB962C8B-B14F-4D97-AF65-F5344CB8AC3E}">
        <p14:creationId xmlns:p14="http://schemas.microsoft.com/office/powerpoint/2010/main" val="22378060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F6CF4A7-81A8-415A-9BA0-3C2940819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704" y="4474316"/>
            <a:ext cx="4422371" cy="1143000"/>
          </a:xfrm>
        </p:spPr>
        <p:txBody>
          <a:bodyPr/>
          <a:lstStyle/>
          <a:p>
            <a:r>
              <a:rPr lang="en-US" sz="2400" dirty="0"/>
              <a:t>The lesson plan includes speaker notes, objectives and overview, slide deck, and printable activity sheets!</a:t>
            </a:r>
          </a:p>
        </p:txBody>
      </p:sp>
    </p:spTree>
    <p:extLst>
      <p:ext uri="{BB962C8B-B14F-4D97-AF65-F5344CB8AC3E}">
        <p14:creationId xmlns:p14="http://schemas.microsoft.com/office/powerpoint/2010/main" val="1163313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1E43CC6-2256-4C2A-914A-27AB793405B9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/>
          <a:stretch>
            <a:fillRect/>
          </a:stretch>
        </p:blipFill>
        <p:spPr>
          <a:xfrm>
            <a:off x="268945" y="738414"/>
            <a:ext cx="7171166" cy="538117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177C9C-326C-422E-9E6E-A79FC8476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3176A-146B-4E61-BA6F-E97A08C604D1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E6D92C78-9637-4589-8258-01D8901C7F1F}"/>
              </a:ext>
            </a:extLst>
          </p:cNvPr>
          <p:cNvSpPr txBox="1">
            <a:spLocks/>
          </p:cNvSpPr>
          <p:nvPr/>
        </p:nvSpPr>
        <p:spPr>
          <a:xfrm>
            <a:off x="7440111" y="2743170"/>
            <a:ext cx="4422371" cy="1997505"/>
          </a:xfrm>
          <a:prstGeom prst="rect">
            <a:avLst/>
          </a:prstGeom>
        </p:spPr>
        <p:txBody>
          <a:bodyPr/>
          <a:lstStyle>
            <a:lvl1pPr algn="ctr" defTabSz="1219170" rtl="0" eaLnBrk="1" latinLnBrk="0" hangingPunct="1">
              <a:spcBef>
                <a:spcPct val="0"/>
              </a:spcBef>
              <a:buNone/>
              <a:defRPr sz="5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/>
              <a:t>NAPP is the pilot for the lesson plan, and it will eventually be rolled out to the rest of the business.</a:t>
            </a:r>
          </a:p>
        </p:txBody>
      </p:sp>
    </p:spTree>
    <p:extLst>
      <p:ext uri="{BB962C8B-B14F-4D97-AF65-F5344CB8AC3E}">
        <p14:creationId xmlns:p14="http://schemas.microsoft.com/office/powerpoint/2010/main" val="31387857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1571668"/>
      </p:ext>
    </p:extLst>
  </p:cSld>
  <p:clrMapOvr>
    <a:masterClrMapping/>
  </p:clrMapOvr>
</p:sld>
</file>

<file path=ppt/theme/theme1.xml><?xml version="1.0" encoding="utf-8"?>
<a:theme xmlns:a="http://schemas.openxmlformats.org/drawingml/2006/main" name="DS Smith">
  <a:themeElements>
    <a:clrScheme name="DS Smith xxxxxx">
      <a:dk1>
        <a:srgbClr val="4D4D4D"/>
      </a:dk1>
      <a:lt1>
        <a:srgbClr val="FFFFFF"/>
      </a:lt1>
      <a:dk2>
        <a:srgbClr val="FF7900"/>
      </a:dk2>
      <a:lt2>
        <a:srgbClr val="4D4D4D"/>
      </a:lt2>
      <a:accent1>
        <a:srgbClr val="CD3700"/>
      </a:accent1>
      <a:accent2>
        <a:srgbClr val="FBB040"/>
      </a:accent2>
      <a:accent3>
        <a:srgbClr val="920C2C"/>
      </a:accent3>
      <a:accent4>
        <a:srgbClr val="5E024E"/>
      </a:accent4>
      <a:accent5>
        <a:srgbClr val="0082A8"/>
      </a:accent5>
      <a:accent6>
        <a:srgbClr val="A2BC13"/>
      </a:accent6>
      <a:hlink>
        <a:srgbClr val="4D4D4D"/>
      </a:hlink>
      <a:folHlink>
        <a:srgbClr val="4D4D4D"/>
      </a:folHlink>
    </a:clrScheme>
    <a:fontScheme name="DS Smith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Primary Orange">
      <a:srgbClr val="FF7900"/>
    </a:custClr>
    <a:custClr name="Primary Grey">
      <a:srgbClr val="4D4D4D"/>
    </a:custClr>
    <a:custClr name="Secondary Deep Orange">
      <a:srgbClr val="CD3700"/>
    </a:custClr>
    <a:custClr name="Secondary Light Orange">
      <a:srgbClr val="FBB040"/>
    </a:custClr>
    <a:custClr name="Tertiary Deep Red">
      <a:srgbClr val="920C2C"/>
    </a:custClr>
    <a:custClr name="Tertiary Purple">
      <a:srgbClr val="5E024E"/>
    </a:custClr>
    <a:custClr name="Tertiary Blue">
      <a:srgbClr val="0082A8"/>
    </a:custClr>
    <a:custClr name="Tertiary Green">
      <a:srgbClr val="A2BC13"/>
    </a:custClr>
  </a:custClr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CCE89F9AB07C8479E179D8CC4F73FB0" ma:contentTypeVersion="5" ma:contentTypeDescription="Create a new document." ma:contentTypeScope="" ma:versionID="6cf27dceaa0a8d7379a013d791c2abfb">
  <xsd:schema xmlns:xsd="http://www.w3.org/2001/XMLSchema" xmlns:xs="http://www.w3.org/2001/XMLSchema" xmlns:p="http://schemas.microsoft.com/office/2006/metadata/properties" xmlns:ns2="475e9834-880f-4481-8ab6-2fc63420c3d9" targetNamespace="http://schemas.microsoft.com/office/2006/metadata/properties" ma:root="true" ma:fieldsID="bf00f5ad9595847d59970eefe30acbb1" ns2:_="">
    <xsd:import namespace="475e9834-880f-4481-8ab6-2fc63420c3d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5e9834-880f-4481-8ab6-2fc63420c3d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5760BCB-65B0-4089-8D85-636A8A495F8A}">
  <ds:schemaRefs>
    <ds:schemaRef ds:uri="475e9834-880f-4481-8ab6-2fc63420c3d9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02F9CE4-728A-46DF-A873-25D69A17D6A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75e9834-880f-4481-8ab6-2fc63420c3d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527956C-37FB-47DE-AA57-7B4BC33BACA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1264</TotalTime>
  <Words>134</Words>
  <Application>Microsoft Office PowerPoint</Application>
  <PresentationFormat>Widescreen</PresentationFormat>
  <Paragraphs>14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Arial</vt:lpstr>
      <vt:lpstr>Calibri</vt:lpstr>
      <vt:lpstr>Courier New</vt:lpstr>
      <vt:lpstr>Verdana</vt:lpstr>
      <vt:lpstr>Wingdings</vt:lpstr>
      <vt:lpstr>DS Smith</vt:lpstr>
      <vt:lpstr>Biodiversity Lesson Plan Information</vt:lpstr>
      <vt:lpstr>PowerPoint Presentation</vt:lpstr>
      <vt:lpstr>The lesson plan includes speaker notes, objectives and overview, slide deck, and printable activity sheets!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Refreshing our brand identity</dc:title>
  <dc:creator>Jenny Jamie</dc:creator>
  <cp:lastModifiedBy>Gajjar Niki</cp:lastModifiedBy>
  <cp:revision>154</cp:revision>
  <dcterms:created xsi:type="dcterms:W3CDTF">2019-01-21T13:56:47Z</dcterms:created>
  <dcterms:modified xsi:type="dcterms:W3CDTF">2023-03-08T18:17:24Z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0x010100ECCE89F9AB07C8479E179D8CC4F73FB0</vt:lpwstr>
  </property>
</Properties>
</file>